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85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6B3D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80" d="100"/>
          <a:sy n="80" d="100"/>
        </p:scale>
        <p:origin x="682" y="-1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87E1813-B5CA-436F-8CBA-5369C15B3A63}" type="doc">
      <dgm:prSet loTypeId="urn:microsoft.com/office/officeart/2011/layout/HexagonRadial" loCatId="cycle" qsTypeId="urn:microsoft.com/office/officeart/2005/8/quickstyle/simple1" qsCatId="simple" csTypeId="urn:microsoft.com/office/officeart/2005/8/colors/accent6_2" csCatId="accent6" phldr="1"/>
      <dgm:spPr/>
      <dgm:t>
        <a:bodyPr/>
        <a:lstStyle/>
        <a:p>
          <a:endParaRPr lang="en-GB"/>
        </a:p>
      </dgm:t>
    </dgm:pt>
    <dgm:pt modelId="{DE86A4B3-2BE5-4852-A4C5-366BDF824F88}">
      <dgm:prSet phldrT="[Text]" custT="1"/>
      <dgm:spPr>
        <a:solidFill>
          <a:srgbClr val="C00000"/>
        </a:solidFill>
      </dgm:spPr>
      <dgm:t>
        <a:bodyPr/>
        <a:lstStyle/>
        <a:p>
          <a:r>
            <a:rPr lang="en-GB" sz="800" dirty="0">
              <a:latin typeface="+mj-lt"/>
              <a:cs typeface="Arial" panose="020B0604020202020204" pitchFamily="34" charset="0"/>
            </a:rPr>
            <a:t>How do animals survive?</a:t>
          </a:r>
        </a:p>
      </dgm:t>
    </dgm:pt>
    <dgm:pt modelId="{AFF9D71A-466E-48FF-B4F5-BA7F2F6517DB}" type="parTrans" cxnId="{F9FD2EB8-4391-4560-8682-B0DF7FBBDE7F}">
      <dgm:prSet/>
      <dgm:spPr/>
      <dgm:t>
        <a:bodyPr/>
        <a:lstStyle/>
        <a:p>
          <a:endParaRPr lang="en-GB" sz="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A190EF9-AD9B-47C5-B8F0-49D8E2DD05CD}" type="sibTrans" cxnId="{F9FD2EB8-4391-4560-8682-B0DF7FBBDE7F}">
      <dgm:prSet/>
      <dgm:spPr/>
      <dgm:t>
        <a:bodyPr/>
        <a:lstStyle/>
        <a:p>
          <a:endParaRPr lang="en-GB" sz="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C273B4E-8ECF-4CC6-92F3-E91F4547414D}">
      <dgm:prSet phldrT="[Text]" custT="1"/>
      <dgm:spPr>
        <a:solidFill>
          <a:srgbClr val="C00000"/>
        </a:solidFill>
      </dgm:spPr>
      <dgm:t>
        <a:bodyPr/>
        <a:lstStyle/>
        <a:p>
          <a:r>
            <a:rPr lang="en-GB" sz="800" b="0" dirty="0">
              <a:latin typeface="+mj-lt"/>
              <a:cs typeface="Arial" panose="020B0604020202020204" pitchFamily="34" charset="0"/>
            </a:rPr>
            <a:t>What is a human?</a:t>
          </a:r>
          <a:endParaRPr lang="en-GB" sz="800" dirty="0">
            <a:latin typeface="+mj-lt"/>
            <a:cs typeface="Arial" panose="020B0604020202020204" pitchFamily="34" charset="0"/>
          </a:endParaRPr>
        </a:p>
      </dgm:t>
    </dgm:pt>
    <dgm:pt modelId="{52B62BA8-EF19-4C7A-815E-7F7F6E78B04E}" type="parTrans" cxnId="{03882E93-E3A5-4DB4-ADA6-66C489295ECE}">
      <dgm:prSet/>
      <dgm:spPr/>
      <dgm:t>
        <a:bodyPr/>
        <a:lstStyle/>
        <a:p>
          <a:endParaRPr lang="en-GB" sz="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FB830B5-E1A4-4CAA-BC06-E93865277B92}" type="sibTrans" cxnId="{03882E93-E3A5-4DB4-ADA6-66C489295ECE}">
      <dgm:prSet/>
      <dgm:spPr/>
      <dgm:t>
        <a:bodyPr/>
        <a:lstStyle/>
        <a:p>
          <a:endParaRPr lang="en-GB" sz="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9F94F5D-D9C3-4848-B695-2A1A12A50567}">
      <dgm:prSet custT="1"/>
      <dgm:spPr>
        <a:solidFill>
          <a:srgbClr val="C00000"/>
        </a:solidFill>
      </dgm:spPr>
      <dgm:t>
        <a:bodyPr/>
        <a:lstStyle/>
        <a:p>
          <a:pPr>
            <a:buNone/>
          </a:pPr>
          <a:r>
            <a:rPr lang="en-GB" sz="800" dirty="0"/>
            <a:t>How did where the Anglo-Saxons settled help them survive?</a:t>
          </a:r>
          <a:endParaRPr lang="en-GB" sz="800" dirty="0">
            <a:latin typeface="+mj-lt"/>
            <a:cs typeface="Arial" panose="020B0604020202020204" pitchFamily="34" charset="0"/>
          </a:endParaRPr>
        </a:p>
      </dgm:t>
    </dgm:pt>
    <dgm:pt modelId="{60604CD7-AE92-4E9D-B2FB-B8F7F3484922}" type="parTrans" cxnId="{1F82E0C0-0F06-4836-AB15-D2C1F26ED938}">
      <dgm:prSet/>
      <dgm:spPr/>
      <dgm:t>
        <a:bodyPr/>
        <a:lstStyle/>
        <a:p>
          <a:endParaRPr lang="en-GB" sz="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B5E037D-A886-4CCD-A860-3E190BD7AB75}" type="sibTrans" cxnId="{1F82E0C0-0F06-4836-AB15-D2C1F26ED938}">
      <dgm:prSet/>
      <dgm:spPr/>
      <dgm:t>
        <a:bodyPr/>
        <a:lstStyle/>
        <a:p>
          <a:endParaRPr lang="en-GB" sz="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6DB80A4-872B-43B9-91BC-93B13055A5CE}">
      <dgm:prSet/>
      <dgm:spPr/>
      <dgm:t>
        <a:bodyPr/>
        <a:lstStyle/>
        <a:p>
          <a:endParaRPr lang="en-GB" sz="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E4934A6-0C96-4678-BEE4-C301E21E035A}" type="sibTrans" cxnId="{06EC63CF-3B11-4AC0-BE8F-7DA2B6CD6A30}">
      <dgm:prSet/>
      <dgm:spPr/>
      <dgm:t>
        <a:bodyPr/>
        <a:lstStyle/>
        <a:p>
          <a:endParaRPr lang="en-GB" sz="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96D66E8-F1A1-4F52-963C-CD0A8D3C0F7F}" type="parTrans" cxnId="{06EC63CF-3B11-4AC0-BE8F-7DA2B6CD6A30}">
      <dgm:prSet/>
      <dgm:spPr/>
      <dgm:t>
        <a:bodyPr/>
        <a:lstStyle/>
        <a:p>
          <a:endParaRPr lang="en-GB" sz="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AF0DB78-92C6-4337-BA3F-492AD69F4806}">
      <dgm:prSet custT="1"/>
      <dgm:spPr>
        <a:solidFill>
          <a:srgbClr val="C00000"/>
        </a:solidFill>
      </dgm:spPr>
      <dgm:t>
        <a:bodyPr/>
        <a:lstStyle/>
        <a:p>
          <a:r>
            <a:rPr lang="en-GB" sz="800" b="0" dirty="0">
              <a:latin typeface="+mj-lt"/>
              <a:cs typeface="Arial" panose="020B0604020202020204" pitchFamily="34" charset="0"/>
            </a:rPr>
            <a:t>Why do we need to protect these species? </a:t>
          </a:r>
          <a:endParaRPr lang="en-GB" dirty="0">
            <a:latin typeface="+mj-lt"/>
          </a:endParaRPr>
        </a:p>
      </dgm:t>
    </dgm:pt>
    <dgm:pt modelId="{870BB1F7-6412-426C-BB0F-F544129D7B39}" type="sibTrans" cxnId="{A50AE757-31A1-43FD-A9E0-89CB494CB04D}">
      <dgm:prSet/>
      <dgm:spPr/>
      <dgm:t>
        <a:bodyPr/>
        <a:lstStyle/>
        <a:p>
          <a:endParaRPr lang="en-GB"/>
        </a:p>
      </dgm:t>
    </dgm:pt>
    <dgm:pt modelId="{85FC4AD9-65B0-47BB-8CFF-5C6CA0DA2388}" type="parTrans" cxnId="{A50AE757-31A1-43FD-A9E0-89CB494CB04D}">
      <dgm:prSet/>
      <dgm:spPr/>
      <dgm:t>
        <a:bodyPr/>
        <a:lstStyle/>
        <a:p>
          <a:endParaRPr lang="en-GB"/>
        </a:p>
      </dgm:t>
    </dgm:pt>
    <dgm:pt modelId="{546F2430-BF26-4F37-B788-6E01E04BEBAB}">
      <dgm:prSet custT="1"/>
      <dgm:spPr>
        <a:solidFill>
          <a:srgbClr val="C00000"/>
        </a:solidFill>
      </dgm:spPr>
      <dgm:t>
        <a:bodyPr/>
        <a:lstStyle/>
        <a:p>
          <a:pPr>
            <a:buClrTx/>
            <a:buSzPts val="1000"/>
            <a:buFont typeface="Arial" panose="020B0604020202020204" pitchFamily="34" charset="0"/>
            <a:buChar char="•"/>
          </a:pPr>
          <a:r>
            <a:rPr lang="en-GB" sz="700" b="0" dirty="0">
              <a:latin typeface="+mj-lt"/>
              <a:cs typeface="Arial" panose="020B0604020202020204" pitchFamily="34" charset="0"/>
            </a:rPr>
            <a:t>How can change impact an environment?</a:t>
          </a:r>
          <a:endParaRPr lang="en-GB" sz="700" dirty="0">
            <a:latin typeface="+mj-lt"/>
            <a:cs typeface="Arial" panose="020B0604020202020204" pitchFamily="34" charset="0"/>
          </a:endParaRPr>
        </a:p>
      </dgm:t>
    </dgm:pt>
    <dgm:pt modelId="{6873232A-755C-4510-8C44-B6446F650CEA}" type="sibTrans" cxnId="{F2AE95EE-6F4E-475E-A40B-FA594FF9E4DE}">
      <dgm:prSet/>
      <dgm:spPr/>
      <dgm:t>
        <a:bodyPr/>
        <a:lstStyle/>
        <a:p>
          <a:endParaRPr lang="en-GB" sz="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B3AA1E0-84B5-4131-BE21-2CB8730CD2F7}" type="parTrans" cxnId="{F2AE95EE-6F4E-475E-A40B-FA594FF9E4DE}">
      <dgm:prSet/>
      <dgm:spPr/>
      <dgm:t>
        <a:bodyPr/>
        <a:lstStyle/>
        <a:p>
          <a:endParaRPr lang="en-GB" sz="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FAF3A4D-4BCD-48E8-8B39-45E7BF6A512F}">
      <dgm:prSet custT="1"/>
      <dgm:spPr>
        <a:solidFill>
          <a:srgbClr val="C00000"/>
        </a:solidFill>
      </dgm:spPr>
      <dgm:t>
        <a:bodyPr/>
        <a:lstStyle/>
        <a:p>
          <a:r>
            <a:rPr lang="en-GB" sz="650" dirty="0">
              <a:latin typeface="+mj-lt"/>
              <a:cs typeface="Arial" panose="020B0604020202020204" pitchFamily="34" charset="0"/>
            </a:rPr>
            <a:t>How are nature’s species so brilliantly adapted to their environment?</a:t>
          </a:r>
        </a:p>
      </dgm:t>
    </dgm:pt>
    <dgm:pt modelId="{26ADA9F4-2E6A-404C-AB2A-38C61855DFF1}" type="parTrans" cxnId="{2644FB07-8200-4E86-BD7F-D9A327AD4D1E}">
      <dgm:prSet/>
      <dgm:spPr/>
      <dgm:t>
        <a:bodyPr/>
        <a:lstStyle/>
        <a:p>
          <a:endParaRPr lang="en-GB"/>
        </a:p>
      </dgm:t>
    </dgm:pt>
    <dgm:pt modelId="{8180B1AC-9B67-4F07-97C2-E017609D539E}" type="sibTrans" cxnId="{2644FB07-8200-4E86-BD7F-D9A327AD4D1E}">
      <dgm:prSet/>
      <dgm:spPr/>
      <dgm:t>
        <a:bodyPr/>
        <a:lstStyle/>
        <a:p>
          <a:endParaRPr lang="en-GB"/>
        </a:p>
      </dgm:t>
    </dgm:pt>
    <dgm:pt modelId="{36A7DE1E-F8F1-46C8-9731-CC2D8D57589D}" type="pres">
      <dgm:prSet presAssocID="{E87E1813-B5CA-436F-8CBA-5369C15B3A63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</dgm:pt>
    <dgm:pt modelId="{EB52A5C4-1F79-4123-8E47-CF65FACBB1F2}" type="pres">
      <dgm:prSet presAssocID="{DE86A4B3-2BE5-4852-A4C5-366BDF824F88}" presName="Parent" presStyleLbl="node0" presStyleIdx="0" presStyleCnt="1" custLinFactNeighborX="12" custLinFactNeighborY="14">
        <dgm:presLayoutVars>
          <dgm:chMax val="6"/>
          <dgm:chPref val="6"/>
        </dgm:presLayoutVars>
      </dgm:prSet>
      <dgm:spPr/>
    </dgm:pt>
    <dgm:pt modelId="{743E7DA0-9CEB-4477-BD6A-4F82B3E68E35}" type="pres">
      <dgm:prSet presAssocID="{2C273B4E-8ECF-4CC6-92F3-E91F4547414D}" presName="Accent1" presStyleCnt="0"/>
      <dgm:spPr/>
    </dgm:pt>
    <dgm:pt modelId="{D7A3FBB8-327C-44B8-A42E-4944737153B3}" type="pres">
      <dgm:prSet presAssocID="{2C273B4E-8ECF-4CC6-92F3-E91F4547414D}" presName="Accent" presStyleLbl="bgShp" presStyleIdx="0" presStyleCnt="5"/>
      <dgm:spPr/>
    </dgm:pt>
    <dgm:pt modelId="{EBAA10AD-1E60-41BC-AC33-A3A62DB64E03}" type="pres">
      <dgm:prSet presAssocID="{2C273B4E-8ECF-4CC6-92F3-E91F4547414D}" presName="Child1" presStyleLbl="node1" presStyleIdx="0" presStyleCnt="5">
        <dgm:presLayoutVars>
          <dgm:chMax val="0"/>
          <dgm:chPref val="0"/>
          <dgm:bulletEnabled val="1"/>
        </dgm:presLayoutVars>
      </dgm:prSet>
      <dgm:spPr/>
    </dgm:pt>
    <dgm:pt modelId="{A825B828-26DF-4233-9853-F6567EE423F3}" type="pres">
      <dgm:prSet presAssocID="{99F94F5D-D9C3-4848-B695-2A1A12A50567}" presName="Accent2" presStyleCnt="0"/>
      <dgm:spPr/>
    </dgm:pt>
    <dgm:pt modelId="{6F3B63C4-DD2C-4829-A088-2948AE0B2F58}" type="pres">
      <dgm:prSet presAssocID="{99F94F5D-D9C3-4848-B695-2A1A12A50567}" presName="Accent" presStyleLbl="bgShp" presStyleIdx="1" presStyleCnt="5"/>
      <dgm:spPr/>
    </dgm:pt>
    <dgm:pt modelId="{B2731A16-2F95-4777-AA94-6696FBF3CD49}" type="pres">
      <dgm:prSet presAssocID="{99F94F5D-D9C3-4848-B695-2A1A12A50567}" presName="Child2" presStyleLbl="node1" presStyleIdx="1" presStyleCnt="5">
        <dgm:presLayoutVars>
          <dgm:chMax val="0"/>
          <dgm:chPref val="0"/>
          <dgm:bulletEnabled val="1"/>
        </dgm:presLayoutVars>
      </dgm:prSet>
      <dgm:spPr/>
    </dgm:pt>
    <dgm:pt modelId="{64CBEF89-75D2-4DAB-8324-A2DC996E748A}" type="pres">
      <dgm:prSet presAssocID="{EFAF3A4D-4BCD-48E8-8B39-45E7BF6A512F}" presName="Accent3" presStyleCnt="0"/>
      <dgm:spPr/>
    </dgm:pt>
    <dgm:pt modelId="{56F5165E-9781-4123-94BB-8F88CDA1C1AD}" type="pres">
      <dgm:prSet presAssocID="{EFAF3A4D-4BCD-48E8-8B39-45E7BF6A512F}" presName="Accent" presStyleLbl="bgShp" presStyleIdx="2" presStyleCnt="5"/>
      <dgm:spPr/>
    </dgm:pt>
    <dgm:pt modelId="{D1D32655-24BA-425F-82F7-E9E111FDD5D6}" type="pres">
      <dgm:prSet presAssocID="{EFAF3A4D-4BCD-48E8-8B39-45E7BF6A512F}" presName="Child3" presStyleLbl="node1" presStyleIdx="2" presStyleCnt="5">
        <dgm:presLayoutVars>
          <dgm:chMax val="0"/>
          <dgm:chPref val="0"/>
          <dgm:bulletEnabled val="1"/>
        </dgm:presLayoutVars>
      </dgm:prSet>
      <dgm:spPr/>
    </dgm:pt>
    <dgm:pt modelId="{6470AED8-4E86-49EE-9D9B-DE289FD20231}" type="pres">
      <dgm:prSet presAssocID="{FAF0DB78-92C6-4337-BA3F-492AD69F4806}" presName="Accent4" presStyleCnt="0"/>
      <dgm:spPr/>
    </dgm:pt>
    <dgm:pt modelId="{83A0F54D-7DB6-4812-9582-9E0737C058A0}" type="pres">
      <dgm:prSet presAssocID="{FAF0DB78-92C6-4337-BA3F-492AD69F4806}" presName="Accent" presStyleLbl="bgShp" presStyleIdx="3" presStyleCnt="5"/>
      <dgm:spPr/>
    </dgm:pt>
    <dgm:pt modelId="{17695E4F-4ECE-469F-9739-312CBDFC4E15}" type="pres">
      <dgm:prSet presAssocID="{FAF0DB78-92C6-4337-BA3F-492AD69F4806}" presName="Child4" presStyleLbl="node1" presStyleIdx="3" presStyleCnt="5">
        <dgm:presLayoutVars>
          <dgm:chMax val="0"/>
          <dgm:chPref val="0"/>
          <dgm:bulletEnabled val="1"/>
        </dgm:presLayoutVars>
      </dgm:prSet>
      <dgm:spPr/>
    </dgm:pt>
    <dgm:pt modelId="{51615656-199C-4178-BB47-F08E69A3B318}" type="pres">
      <dgm:prSet presAssocID="{546F2430-BF26-4F37-B788-6E01E04BEBAB}" presName="Accent5" presStyleCnt="0"/>
      <dgm:spPr/>
    </dgm:pt>
    <dgm:pt modelId="{73CA3683-9678-429F-845B-C6AFFB0A1611}" type="pres">
      <dgm:prSet presAssocID="{546F2430-BF26-4F37-B788-6E01E04BEBAB}" presName="Accent" presStyleLbl="bgShp" presStyleIdx="4" presStyleCnt="5"/>
      <dgm:spPr/>
    </dgm:pt>
    <dgm:pt modelId="{BA6F1921-A534-41CC-BAD4-6F75FC66210E}" type="pres">
      <dgm:prSet presAssocID="{546F2430-BF26-4F37-B788-6E01E04BEBAB}" presName="Child5" presStyleLbl="node1" presStyleIdx="4" presStyleCnt="5">
        <dgm:presLayoutVars>
          <dgm:chMax val="0"/>
          <dgm:chPref val="0"/>
          <dgm:bulletEnabled val="1"/>
        </dgm:presLayoutVars>
      </dgm:prSet>
      <dgm:spPr/>
    </dgm:pt>
  </dgm:ptLst>
  <dgm:cxnLst>
    <dgm:cxn modelId="{2644FB07-8200-4E86-BD7F-D9A327AD4D1E}" srcId="{DE86A4B3-2BE5-4852-A4C5-366BDF824F88}" destId="{EFAF3A4D-4BCD-48E8-8B39-45E7BF6A512F}" srcOrd="2" destOrd="0" parTransId="{26ADA9F4-2E6A-404C-AB2A-38C61855DFF1}" sibTransId="{8180B1AC-9B67-4F07-97C2-E017609D539E}"/>
    <dgm:cxn modelId="{72015811-3DEE-4636-A270-294C0E443868}" type="presOf" srcId="{2C273B4E-8ECF-4CC6-92F3-E91F4547414D}" destId="{EBAA10AD-1E60-41BC-AC33-A3A62DB64E03}" srcOrd="0" destOrd="0" presId="urn:microsoft.com/office/officeart/2011/layout/HexagonRadial"/>
    <dgm:cxn modelId="{0D4FC348-C028-46FC-BC4C-A3C972668915}" type="presOf" srcId="{FAF0DB78-92C6-4337-BA3F-492AD69F4806}" destId="{17695E4F-4ECE-469F-9739-312CBDFC4E15}" srcOrd="0" destOrd="0" presId="urn:microsoft.com/office/officeart/2011/layout/HexagonRadial"/>
    <dgm:cxn modelId="{02CB2651-288C-424A-A641-5D950A4E05CA}" type="presOf" srcId="{EFAF3A4D-4BCD-48E8-8B39-45E7BF6A512F}" destId="{D1D32655-24BA-425F-82F7-E9E111FDD5D6}" srcOrd="0" destOrd="0" presId="urn:microsoft.com/office/officeart/2011/layout/HexagonRadial"/>
    <dgm:cxn modelId="{A50AE757-31A1-43FD-A9E0-89CB494CB04D}" srcId="{DE86A4B3-2BE5-4852-A4C5-366BDF824F88}" destId="{FAF0DB78-92C6-4337-BA3F-492AD69F4806}" srcOrd="3" destOrd="0" parTransId="{85FC4AD9-65B0-47BB-8CFF-5C6CA0DA2388}" sibTransId="{870BB1F7-6412-426C-BB0F-F544129D7B39}"/>
    <dgm:cxn modelId="{83E91C81-32FB-411A-B079-36743E482AFC}" type="presOf" srcId="{DE86A4B3-2BE5-4852-A4C5-366BDF824F88}" destId="{EB52A5C4-1F79-4123-8E47-CF65FACBB1F2}" srcOrd="0" destOrd="0" presId="urn:microsoft.com/office/officeart/2011/layout/HexagonRadial"/>
    <dgm:cxn modelId="{03882E93-E3A5-4DB4-ADA6-66C489295ECE}" srcId="{DE86A4B3-2BE5-4852-A4C5-366BDF824F88}" destId="{2C273B4E-8ECF-4CC6-92F3-E91F4547414D}" srcOrd="0" destOrd="0" parTransId="{52B62BA8-EF19-4C7A-815E-7F7F6E78B04E}" sibTransId="{1FB830B5-E1A4-4CAA-BC06-E93865277B92}"/>
    <dgm:cxn modelId="{9CC34893-DBB3-403F-AFDF-3F5843622E74}" type="presOf" srcId="{99F94F5D-D9C3-4848-B695-2A1A12A50567}" destId="{B2731A16-2F95-4777-AA94-6696FBF3CD49}" srcOrd="0" destOrd="0" presId="urn:microsoft.com/office/officeart/2011/layout/HexagonRadial"/>
    <dgm:cxn modelId="{13B70096-B60D-4490-A5B7-B3E189904458}" type="presOf" srcId="{546F2430-BF26-4F37-B788-6E01E04BEBAB}" destId="{BA6F1921-A534-41CC-BAD4-6F75FC66210E}" srcOrd="0" destOrd="0" presId="urn:microsoft.com/office/officeart/2011/layout/HexagonRadial"/>
    <dgm:cxn modelId="{F9FD2EB8-4391-4560-8682-B0DF7FBBDE7F}" srcId="{E87E1813-B5CA-436F-8CBA-5369C15B3A63}" destId="{DE86A4B3-2BE5-4852-A4C5-366BDF824F88}" srcOrd="0" destOrd="0" parTransId="{AFF9D71A-466E-48FF-B4F5-BA7F2F6517DB}" sibTransId="{FA190EF9-AD9B-47C5-B8F0-49D8E2DD05CD}"/>
    <dgm:cxn modelId="{1F82E0C0-0F06-4836-AB15-D2C1F26ED938}" srcId="{DE86A4B3-2BE5-4852-A4C5-366BDF824F88}" destId="{99F94F5D-D9C3-4848-B695-2A1A12A50567}" srcOrd="1" destOrd="0" parTransId="{60604CD7-AE92-4E9D-B2FB-B8F7F3484922}" sibTransId="{BB5E037D-A886-4CCD-A860-3E190BD7AB75}"/>
    <dgm:cxn modelId="{06EC63CF-3B11-4AC0-BE8F-7DA2B6CD6A30}" srcId="{E87E1813-B5CA-436F-8CBA-5369C15B3A63}" destId="{76DB80A4-872B-43B9-91BC-93B13055A5CE}" srcOrd="1" destOrd="0" parTransId="{496D66E8-F1A1-4F52-963C-CD0A8D3C0F7F}" sibTransId="{7E4934A6-0C96-4678-BEE4-C301E21E035A}"/>
    <dgm:cxn modelId="{10C4B9CF-D8CF-45E7-945B-459F824E39AB}" type="presOf" srcId="{E87E1813-B5CA-436F-8CBA-5369C15B3A63}" destId="{36A7DE1E-F8F1-46C8-9731-CC2D8D57589D}" srcOrd="0" destOrd="0" presId="urn:microsoft.com/office/officeart/2011/layout/HexagonRadial"/>
    <dgm:cxn modelId="{F2AE95EE-6F4E-475E-A40B-FA594FF9E4DE}" srcId="{DE86A4B3-2BE5-4852-A4C5-366BDF824F88}" destId="{546F2430-BF26-4F37-B788-6E01E04BEBAB}" srcOrd="4" destOrd="0" parTransId="{4B3AA1E0-84B5-4131-BE21-2CB8730CD2F7}" sibTransId="{6873232A-755C-4510-8C44-B6446F650CEA}"/>
    <dgm:cxn modelId="{049EBFC2-3863-468C-BC82-EF3582C97F1A}" type="presParOf" srcId="{36A7DE1E-F8F1-46C8-9731-CC2D8D57589D}" destId="{EB52A5C4-1F79-4123-8E47-CF65FACBB1F2}" srcOrd="0" destOrd="0" presId="urn:microsoft.com/office/officeart/2011/layout/HexagonRadial"/>
    <dgm:cxn modelId="{7C49068D-E1E4-49B8-B56E-3E67AD74D30D}" type="presParOf" srcId="{36A7DE1E-F8F1-46C8-9731-CC2D8D57589D}" destId="{743E7DA0-9CEB-4477-BD6A-4F82B3E68E35}" srcOrd="1" destOrd="0" presId="urn:microsoft.com/office/officeart/2011/layout/HexagonRadial"/>
    <dgm:cxn modelId="{04BB1727-FB6E-4304-9EF8-94E2E2495D27}" type="presParOf" srcId="{743E7DA0-9CEB-4477-BD6A-4F82B3E68E35}" destId="{D7A3FBB8-327C-44B8-A42E-4944737153B3}" srcOrd="0" destOrd="0" presId="urn:microsoft.com/office/officeart/2011/layout/HexagonRadial"/>
    <dgm:cxn modelId="{33BF662D-37F6-43D5-B552-D7EA39F805FD}" type="presParOf" srcId="{36A7DE1E-F8F1-46C8-9731-CC2D8D57589D}" destId="{EBAA10AD-1E60-41BC-AC33-A3A62DB64E03}" srcOrd="2" destOrd="0" presId="urn:microsoft.com/office/officeart/2011/layout/HexagonRadial"/>
    <dgm:cxn modelId="{A2C064B8-637F-4E4B-A2C7-E6F04607026A}" type="presParOf" srcId="{36A7DE1E-F8F1-46C8-9731-CC2D8D57589D}" destId="{A825B828-26DF-4233-9853-F6567EE423F3}" srcOrd="3" destOrd="0" presId="urn:microsoft.com/office/officeart/2011/layout/HexagonRadial"/>
    <dgm:cxn modelId="{8BC26A35-9683-45C9-9720-B6351AB3F772}" type="presParOf" srcId="{A825B828-26DF-4233-9853-F6567EE423F3}" destId="{6F3B63C4-DD2C-4829-A088-2948AE0B2F58}" srcOrd="0" destOrd="0" presId="urn:microsoft.com/office/officeart/2011/layout/HexagonRadial"/>
    <dgm:cxn modelId="{386E9173-248F-46B9-8385-E96F39E31605}" type="presParOf" srcId="{36A7DE1E-F8F1-46C8-9731-CC2D8D57589D}" destId="{B2731A16-2F95-4777-AA94-6696FBF3CD49}" srcOrd="4" destOrd="0" presId="urn:microsoft.com/office/officeart/2011/layout/HexagonRadial"/>
    <dgm:cxn modelId="{33096AA8-61B6-42DC-9C24-E817C3EE853E}" type="presParOf" srcId="{36A7DE1E-F8F1-46C8-9731-CC2D8D57589D}" destId="{64CBEF89-75D2-4DAB-8324-A2DC996E748A}" srcOrd="5" destOrd="0" presId="urn:microsoft.com/office/officeart/2011/layout/HexagonRadial"/>
    <dgm:cxn modelId="{9FF67425-6ACF-482F-BE11-AD3C0C02B469}" type="presParOf" srcId="{64CBEF89-75D2-4DAB-8324-A2DC996E748A}" destId="{56F5165E-9781-4123-94BB-8F88CDA1C1AD}" srcOrd="0" destOrd="0" presId="urn:microsoft.com/office/officeart/2011/layout/HexagonRadial"/>
    <dgm:cxn modelId="{EEEFCBF3-3031-48D2-8B49-11C147D71D5B}" type="presParOf" srcId="{36A7DE1E-F8F1-46C8-9731-CC2D8D57589D}" destId="{D1D32655-24BA-425F-82F7-E9E111FDD5D6}" srcOrd="6" destOrd="0" presId="urn:microsoft.com/office/officeart/2011/layout/HexagonRadial"/>
    <dgm:cxn modelId="{DFB46C0C-43D2-4961-B7CA-B7E841256257}" type="presParOf" srcId="{36A7DE1E-F8F1-46C8-9731-CC2D8D57589D}" destId="{6470AED8-4E86-49EE-9D9B-DE289FD20231}" srcOrd="7" destOrd="0" presId="urn:microsoft.com/office/officeart/2011/layout/HexagonRadial"/>
    <dgm:cxn modelId="{48B47B73-8A95-4D59-B444-5073E5FF0276}" type="presParOf" srcId="{6470AED8-4E86-49EE-9D9B-DE289FD20231}" destId="{83A0F54D-7DB6-4812-9582-9E0737C058A0}" srcOrd="0" destOrd="0" presId="urn:microsoft.com/office/officeart/2011/layout/HexagonRadial"/>
    <dgm:cxn modelId="{A5558BAF-000B-4BEC-9B26-E906C4A71CDF}" type="presParOf" srcId="{36A7DE1E-F8F1-46C8-9731-CC2D8D57589D}" destId="{17695E4F-4ECE-469F-9739-312CBDFC4E15}" srcOrd="8" destOrd="0" presId="urn:microsoft.com/office/officeart/2011/layout/HexagonRadial"/>
    <dgm:cxn modelId="{0514A091-48CA-4389-BCD2-D23CC5A1E833}" type="presParOf" srcId="{36A7DE1E-F8F1-46C8-9731-CC2D8D57589D}" destId="{51615656-199C-4178-BB47-F08E69A3B318}" srcOrd="9" destOrd="0" presId="urn:microsoft.com/office/officeart/2011/layout/HexagonRadial"/>
    <dgm:cxn modelId="{FAD4D32D-8E50-4111-9B22-5EEECAE228F7}" type="presParOf" srcId="{51615656-199C-4178-BB47-F08E69A3B318}" destId="{73CA3683-9678-429F-845B-C6AFFB0A1611}" srcOrd="0" destOrd="0" presId="urn:microsoft.com/office/officeart/2011/layout/HexagonRadial"/>
    <dgm:cxn modelId="{52F9C649-E07B-4708-88DA-19FC1A091F42}" type="presParOf" srcId="{36A7DE1E-F8F1-46C8-9731-CC2D8D57589D}" destId="{BA6F1921-A534-41CC-BAD4-6F75FC66210E}" srcOrd="10" destOrd="0" presId="urn:microsoft.com/office/officeart/2011/layout/HexagonRadial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B52A5C4-1F79-4123-8E47-CF65FACBB1F2}">
      <dsp:nvSpPr>
        <dsp:cNvPr id="0" name=""/>
        <dsp:cNvSpPr/>
      </dsp:nvSpPr>
      <dsp:spPr>
        <a:xfrm>
          <a:off x="1434550" y="917259"/>
          <a:ext cx="1165696" cy="1008374"/>
        </a:xfrm>
        <a:prstGeom prst="hexagon">
          <a:avLst>
            <a:gd name="adj" fmla="val 28570"/>
            <a:gd name="vf" fmla="val 115470"/>
          </a:avLst>
        </a:prstGeom>
        <a:solidFill>
          <a:srgbClr val="C0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800" kern="1200" dirty="0">
              <a:latin typeface="+mj-lt"/>
              <a:cs typeface="Arial" panose="020B0604020202020204" pitchFamily="34" charset="0"/>
            </a:rPr>
            <a:t>How do animals survive?</a:t>
          </a:r>
        </a:p>
      </dsp:txBody>
      <dsp:txXfrm>
        <a:off x="1627722" y="1084361"/>
        <a:ext cx="779352" cy="674170"/>
      </dsp:txXfrm>
    </dsp:sp>
    <dsp:sp modelId="{6F3B63C4-DD2C-4829-A088-2948AE0B2F58}">
      <dsp:nvSpPr>
        <dsp:cNvPr id="0" name=""/>
        <dsp:cNvSpPr/>
      </dsp:nvSpPr>
      <dsp:spPr>
        <a:xfrm>
          <a:off x="2164361" y="434678"/>
          <a:ext cx="439813" cy="378957"/>
        </a:xfrm>
        <a:prstGeom prst="hexagon">
          <a:avLst>
            <a:gd name="adj" fmla="val 28900"/>
            <a:gd name="vf" fmla="val 115470"/>
          </a:avLst>
        </a:prstGeom>
        <a:solidFill>
          <a:schemeClr val="accent6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BAA10AD-1E60-41BC-AC33-A3A62DB64E03}">
      <dsp:nvSpPr>
        <dsp:cNvPr id="0" name=""/>
        <dsp:cNvSpPr/>
      </dsp:nvSpPr>
      <dsp:spPr>
        <a:xfrm>
          <a:off x="1541788" y="0"/>
          <a:ext cx="955280" cy="826429"/>
        </a:xfrm>
        <a:prstGeom prst="hexagon">
          <a:avLst>
            <a:gd name="adj" fmla="val 28570"/>
            <a:gd name="vf" fmla="val 115470"/>
          </a:avLst>
        </a:prstGeom>
        <a:solidFill>
          <a:srgbClr val="C0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800" b="0" kern="1200" dirty="0">
              <a:latin typeface="+mj-lt"/>
              <a:cs typeface="Arial" panose="020B0604020202020204" pitchFamily="34" charset="0"/>
            </a:rPr>
            <a:t>What is a human?</a:t>
          </a:r>
          <a:endParaRPr lang="en-GB" sz="800" kern="1200" dirty="0">
            <a:latin typeface="+mj-lt"/>
            <a:cs typeface="Arial" panose="020B0604020202020204" pitchFamily="34" charset="0"/>
          </a:endParaRPr>
        </a:p>
      </dsp:txBody>
      <dsp:txXfrm>
        <a:off x="1700098" y="136957"/>
        <a:ext cx="638660" cy="552515"/>
      </dsp:txXfrm>
    </dsp:sp>
    <dsp:sp modelId="{56F5165E-9781-4123-94BB-8F88CDA1C1AD}">
      <dsp:nvSpPr>
        <dsp:cNvPr id="0" name=""/>
        <dsp:cNvSpPr/>
      </dsp:nvSpPr>
      <dsp:spPr>
        <a:xfrm>
          <a:off x="2677658" y="1143128"/>
          <a:ext cx="439813" cy="378957"/>
        </a:xfrm>
        <a:prstGeom prst="hexagon">
          <a:avLst>
            <a:gd name="adj" fmla="val 28900"/>
            <a:gd name="vf" fmla="val 115470"/>
          </a:avLst>
        </a:prstGeom>
        <a:solidFill>
          <a:schemeClr val="accent6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2731A16-2F95-4777-AA94-6696FBF3CD49}">
      <dsp:nvSpPr>
        <dsp:cNvPr id="0" name=""/>
        <dsp:cNvSpPr/>
      </dsp:nvSpPr>
      <dsp:spPr>
        <a:xfrm>
          <a:off x="2417891" y="508309"/>
          <a:ext cx="955280" cy="826429"/>
        </a:xfrm>
        <a:prstGeom prst="hexagon">
          <a:avLst>
            <a:gd name="adj" fmla="val 28570"/>
            <a:gd name="vf" fmla="val 115470"/>
          </a:avLst>
        </a:prstGeom>
        <a:solidFill>
          <a:srgbClr val="C0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800" kern="1200" dirty="0"/>
            <a:t>How did where the Anglo-Saxons settled help them survive?</a:t>
          </a:r>
          <a:endParaRPr lang="en-GB" sz="800" kern="1200" dirty="0">
            <a:latin typeface="+mj-lt"/>
            <a:cs typeface="Arial" panose="020B0604020202020204" pitchFamily="34" charset="0"/>
          </a:endParaRPr>
        </a:p>
      </dsp:txBody>
      <dsp:txXfrm>
        <a:off x="2576201" y="645266"/>
        <a:ext cx="638660" cy="552515"/>
      </dsp:txXfrm>
    </dsp:sp>
    <dsp:sp modelId="{83A0F54D-7DB6-4812-9582-9E0737C058A0}">
      <dsp:nvSpPr>
        <dsp:cNvPr id="0" name=""/>
        <dsp:cNvSpPr/>
      </dsp:nvSpPr>
      <dsp:spPr>
        <a:xfrm>
          <a:off x="2321088" y="1942834"/>
          <a:ext cx="439813" cy="378957"/>
        </a:xfrm>
        <a:prstGeom prst="hexagon">
          <a:avLst>
            <a:gd name="adj" fmla="val 28900"/>
            <a:gd name="vf" fmla="val 115470"/>
          </a:avLst>
        </a:prstGeom>
        <a:solidFill>
          <a:schemeClr val="accent6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1D32655-24BA-425F-82F7-E9E111FDD5D6}">
      <dsp:nvSpPr>
        <dsp:cNvPr id="0" name=""/>
        <dsp:cNvSpPr/>
      </dsp:nvSpPr>
      <dsp:spPr>
        <a:xfrm>
          <a:off x="2417891" y="1507587"/>
          <a:ext cx="955280" cy="826429"/>
        </a:xfrm>
        <a:prstGeom prst="hexagon">
          <a:avLst>
            <a:gd name="adj" fmla="val 28570"/>
            <a:gd name="vf" fmla="val 115470"/>
          </a:avLst>
        </a:prstGeom>
        <a:solidFill>
          <a:srgbClr val="C0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2889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650" kern="1200" dirty="0">
              <a:latin typeface="+mj-lt"/>
              <a:cs typeface="Arial" panose="020B0604020202020204" pitchFamily="34" charset="0"/>
            </a:rPr>
            <a:t>How are nature’s species so brilliantly adapted to their environment?</a:t>
          </a:r>
        </a:p>
      </dsp:txBody>
      <dsp:txXfrm>
        <a:off x="2576201" y="1644544"/>
        <a:ext cx="638660" cy="552515"/>
      </dsp:txXfrm>
    </dsp:sp>
    <dsp:sp modelId="{73CA3683-9678-429F-845B-C6AFFB0A1611}">
      <dsp:nvSpPr>
        <dsp:cNvPr id="0" name=""/>
        <dsp:cNvSpPr/>
      </dsp:nvSpPr>
      <dsp:spPr>
        <a:xfrm>
          <a:off x="1436580" y="2025846"/>
          <a:ext cx="439813" cy="378957"/>
        </a:xfrm>
        <a:prstGeom prst="hexagon">
          <a:avLst>
            <a:gd name="adj" fmla="val 28900"/>
            <a:gd name="vf" fmla="val 115470"/>
          </a:avLst>
        </a:prstGeom>
        <a:solidFill>
          <a:schemeClr val="accent6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7695E4F-4ECE-469F-9739-312CBDFC4E15}">
      <dsp:nvSpPr>
        <dsp:cNvPr id="0" name=""/>
        <dsp:cNvSpPr/>
      </dsp:nvSpPr>
      <dsp:spPr>
        <a:xfrm>
          <a:off x="1541788" y="2016465"/>
          <a:ext cx="955280" cy="826429"/>
        </a:xfrm>
        <a:prstGeom prst="hexagon">
          <a:avLst>
            <a:gd name="adj" fmla="val 28570"/>
            <a:gd name="vf" fmla="val 115470"/>
          </a:avLst>
        </a:prstGeom>
        <a:solidFill>
          <a:srgbClr val="C0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800" b="0" kern="1200" dirty="0">
              <a:latin typeface="+mj-lt"/>
              <a:cs typeface="Arial" panose="020B0604020202020204" pitchFamily="34" charset="0"/>
            </a:rPr>
            <a:t>Why do we need to protect these species? </a:t>
          </a:r>
          <a:endParaRPr lang="en-GB" kern="1200" dirty="0">
            <a:latin typeface="+mj-lt"/>
          </a:endParaRPr>
        </a:p>
      </dsp:txBody>
      <dsp:txXfrm>
        <a:off x="1700098" y="2153422"/>
        <a:ext cx="638660" cy="552515"/>
      </dsp:txXfrm>
    </dsp:sp>
    <dsp:sp modelId="{BA6F1921-A534-41CC-BAD4-6F75FC66210E}">
      <dsp:nvSpPr>
        <dsp:cNvPr id="0" name=""/>
        <dsp:cNvSpPr/>
      </dsp:nvSpPr>
      <dsp:spPr>
        <a:xfrm>
          <a:off x="661618" y="1508155"/>
          <a:ext cx="955280" cy="826429"/>
        </a:xfrm>
        <a:prstGeom prst="hexagon">
          <a:avLst>
            <a:gd name="adj" fmla="val 28570"/>
            <a:gd name="vf" fmla="val 115470"/>
          </a:avLst>
        </a:prstGeom>
        <a:solidFill>
          <a:srgbClr val="C0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Pts val="1000"/>
            <a:buFont typeface="Arial" panose="020B0604020202020204" pitchFamily="34" charset="0"/>
            <a:buNone/>
          </a:pPr>
          <a:r>
            <a:rPr lang="en-GB" sz="700" b="0" kern="1200" dirty="0">
              <a:latin typeface="+mj-lt"/>
              <a:cs typeface="Arial" panose="020B0604020202020204" pitchFamily="34" charset="0"/>
            </a:rPr>
            <a:t>How can change impact an environment?</a:t>
          </a:r>
          <a:endParaRPr lang="en-GB" sz="700" kern="1200" dirty="0">
            <a:latin typeface="+mj-lt"/>
            <a:cs typeface="Arial" panose="020B0604020202020204" pitchFamily="34" charset="0"/>
          </a:endParaRPr>
        </a:p>
      </dsp:txBody>
      <dsp:txXfrm>
        <a:off x="819928" y="1645112"/>
        <a:ext cx="638660" cy="55251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1/layout/HexagonRadial">
  <dgm:title val="Hexagon Radial"/>
  <dgm:desc val="Use to show a sequential process that relates to a central idea or theme. Limited to six Level 2 shapes. Works best with small amounts of text. Unused text does not appear, but remains available if you switch layouts."/>
  <dgm:catLst>
    <dgm:cat type="cycle" pri="8500"/>
    <dgm:cat type="officeonline" pri="9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5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l" for="ch" forName="Accent1" refType="w" fact="0.168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l" for="ch" forName="Parent" refType="w" fact="0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6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l" for="ch" forName="Accent2" refType="w" fact="0.6413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Parent" refType="w" fact="0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l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7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3" refType="w" fact="0.4573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l" for="ch" forName="Accent2" refType="w" fact="0.6413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3" refType="w" fact="0.0554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l" for="ch" forName="Parent" refType="w" fact="0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l" for="ch" forName="Child2" refType="w" fact="0.5073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8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4" refType="w" fact="0.4573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l" for="ch" forName="Accent3" refType="w" fact="0.6413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l" for="ch" forName="Accent2" refType="w" fact="0.376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0554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l" for="ch" forName="Parent" refType="w" fact="0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l" for="ch" forName="Child2" refType="w" fact="0.5073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l" for="ch" forName="Child3" refType="w" fact="0.5073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l" for="ch" forName="Child1" refType="w" fact="0.0554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9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0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l" for="ch" forName="Accent6" refType="w" fact="0.0934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6" refType="w" fact="0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if>
      <dgm:else name="Name11">
        <dgm:choose name="Name12">
          <dgm:if name="Name13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14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r" for="ch" forName="Accent1" refType="w" fact="0.831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r" for="ch" forName="Parent" refType="w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15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r" for="ch" forName="Accent2" refType="w" fact="0.3587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Parent" refType="w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r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16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r" for="ch" forName="Accent3" refType="w" fact="0.5427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r" for="ch" forName="Accent2" refType="w" fact="0.3587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3" refType="w" fact="0.9446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r" for="ch" forName="Parent" refType="w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r" for="ch" forName="Child2" refType="w" fact="0.4927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17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r" for="ch" forName="Accent4" refType="w" fact="0.5427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r" for="ch" forName="Accent3" refType="w" fact="0.3587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r" for="ch" forName="Accent2" refType="w" fact="0.623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9446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r" for="ch" forName="Parent" refType="w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r" for="ch" forName="Child2" refType="w" fact="0.4927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r" for="ch" forName="Child3" refType="w" fact="0.4927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r" for="ch" forName="Child1" refType="w" fact="0.9446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18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9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r" for="ch" forName="Accent6" refType="w" fact="0.9066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6" refType="w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else>
    </dgm:choose>
    <dgm:forEach name="wrapper" axis="self" ptType="parTrans">
      <dgm:forEach name="accentRepeat" axis="self">
        <dgm:layoutNode name="Accent" styleLbl="bgShp">
          <dgm:alg type="sp"/>
          <dgm:shape xmlns:r="http://schemas.openxmlformats.org/officeDocument/2006/relationships" type="hexagon" r:blip="" zOrderOff="-2">
            <dgm:adjLst>
              <dgm:adj idx="1" val="0.289"/>
              <dgm:adj idx="2" val="1.1547"/>
            </dgm:adjLst>
          </dgm:shape>
          <dgm:presOf/>
        </dgm:layoutNode>
      </dgm:forEach>
    </dgm:forEach>
    <dgm:forEach name="Name20" axis="ch" ptType="node" cnt="1">
      <dgm:layoutNode name="Parent" styleLbl="node0">
        <dgm:varLst>
          <dgm:chMax val="6"/>
          <dgm:chPref val="6"/>
        </dgm:varLst>
        <dgm:alg type="tx"/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1" axis="ch ch" ptType="node node" st="1 1" cnt="1 1">
      <dgm:layoutNode name="Accent1">
        <dgm:alg type="sp"/>
        <dgm:shape xmlns:r="http://schemas.openxmlformats.org/officeDocument/2006/relationships" r:blip="" zOrderOff="-2">
          <dgm:adjLst/>
        </dgm:shape>
        <dgm:presOf/>
        <dgm:constrLst/>
        <dgm:forEach name="Name22" ref="accentRepeat"/>
      </dgm:layoutNode>
      <dgm:layoutNode name="Child1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3" axis="ch ch" ptType="node node" st="1 2" cnt="1 1">
      <dgm:layoutNode name="Accent2">
        <dgm:alg type="sp"/>
        <dgm:shape xmlns:r="http://schemas.openxmlformats.org/officeDocument/2006/relationships" r:blip="" zOrderOff="-2">
          <dgm:adjLst/>
        </dgm:shape>
        <dgm:presOf/>
        <dgm:constrLst/>
        <dgm:forEach name="Name24" ref="accentRepeat"/>
      </dgm:layoutNode>
      <dgm:layoutNode name="Child2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5" axis="ch ch" ptType="node node" st="1 3" cnt="1 1">
      <dgm:layoutNode name="Accent3">
        <dgm:alg type="sp"/>
        <dgm:shape xmlns:r="http://schemas.openxmlformats.org/officeDocument/2006/relationships" r:blip="" zOrderOff="-2">
          <dgm:adjLst/>
        </dgm:shape>
        <dgm:presOf/>
        <dgm:constrLst/>
        <dgm:forEach name="Name26" ref="accentRepeat"/>
      </dgm:layoutNode>
      <dgm:layoutNode name="Child3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7" axis="ch ch" ptType="node node" st="1 4" cnt="1 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28" ref="accentRepeat"/>
      </dgm:layoutNode>
      <dgm:layoutNode name="Child4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9" axis="ch ch" ptType="node node" st="1 5" cnt="1 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30" ref="accentRepeat"/>
      </dgm:layoutNode>
      <dgm:layoutNode name="Child5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31" axis="ch ch" ptType="node node" st="1 6" cnt="1 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32" ref="accentRepeat"/>
      </dgm:layoutNode>
      <dgm:layoutNode name="Child6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86EACC-7FEF-41F5-9E13-39D28B441CA5}" type="datetimeFigureOut">
              <a:rPr lang="en-GB" smtClean="0"/>
              <a:t>30/03/2026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1E3617-D466-4A53-84A7-35058DB3AF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08816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71BE70-EBFA-461C-9080-F13D66FE96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B0B9C23-40BA-9295-93BB-F200984F45D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B13CC8-0495-43E1-2A04-5B919A455E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3D53A-AD03-495F-8A46-0A779408AD7E}" type="datetimeFigureOut">
              <a:rPr lang="en-GB" smtClean="0"/>
              <a:t>30/03/2026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E16C30-2B1B-1CBC-6D1D-30A1BBFAB0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33773B-3D28-DDF0-748A-D8FD163901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3368F-687F-4716-B2B8-5D8603C063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81937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F37CB1-C7FC-A570-3D5B-09CF2D72D8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8D99AB-8497-20FB-1A82-1B1A29A8CA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90ECCE-9E4A-75A1-2664-292981661A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3D53A-AD03-495F-8A46-0A779408AD7E}" type="datetimeFigureOut">
              <a:rPr lang="en-GB" smtClean="0"/>
              <a:t>30/03/2026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120D51-2846-E0F0-9615-B0C33DB8A7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6C09F0-D5F7-779D-55D1-6E8EC5D14A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3368F-687F-4716-B2B8-5D8603C063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76153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1D220E-6185-0316-35AF-70991E8AEE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127F2CA-9F14-98EA-6EC0-79657B1871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3D2C0D-9F11-81CA-A69E-713CF19C9D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3D53A-AD03-495F-8A46-0A779408AD7E}" type="datetimeFigureOut">
              <a:rPr lang="en-GB" smtClean="0"/>
              <a:t>30/03/2026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53C550-9E32-2EF2-2A0F-9CBB9E82C0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C47A80-C4CD-DD21-CDDD-82B73AC03D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3368F-687F-4716-B2B8-5D8603C063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68838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CD9668-807F-5BD7-9F84-FBE54AC305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37154E-584E-F717-A108-65F76992826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2A61446-31C9-3A2C-A21B-EF428486AC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75723A0-5E0D-4881-1BDD-2DE82302CA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3D53A-AD03-495F-8A46-0A779408AD7E}" type="datetimeFigureOut">
              <a:rPr lang="en-GB" smtClean="0"/>
              <a:t>30/03/2026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E403EC1-5559-320B-5BB2-0477773FDA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544525-1B19-1896-6686-769ECF3C48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3368F-687F-4716-B2B8-5D8603C063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04249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8E8C8E-1AFE-CE63-FC3B-9E1E9E8B68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A41525-35EB-763C-EE17-271968526E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E65D2C-E2F6-0072-8A85-68F7517287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4A526F9-75D5-BF34-70BB-0EDD48D065F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E70F315-33CD-07C3-A318-FF2AAE17341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342EA7D-224E-8159-1854-5C137F83EC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3D53A-AD03-495F-8A46-0A779408AD7E}" type="datetimeFigureOut">
              <a:rPr lang="en-GB" smtClean="0"/>
              <a:t>30/03/2026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F213632-879F-A35E-E35C-0AC3A9336C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02FC714-FFC4-5C40-2294-960F20FAAF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3368F-687F-4716-B2B8-5D8603C063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24496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C7FB38-1435-A84C-EE7B-7165141DDF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2FE148F-AB19-DF8C-BBD5-024BB042D7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3D53A-AD03-495F-8A46-0A779408AD7E}" type="datetimeFigureOut">
              <a:rPr lang="en-GB" smtClean="0"/>
              <a:t>30/03/2026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487B8EC-A275-132E-A8AC-5CFDA1F3AB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B160BDF-F709-6237-C75B-7377F02791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3368F-687F-4716-B2B8-5D8603C063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697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0F6C423-2B66-22CE-31FD-718484EE52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3D53A-AD03-495F-8A46-0A779408AD7E}" type="datetimeFigureOut">
              <a:rPr lang="en-GB" smtClean="0"/>
              <a:t>30/03/2026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1F0E2EF-EA86-F591-B824-E38D35DF92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25DFD0F-9B15-F0CB-3532-CBA1CAC99F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3368F-687F-4716-B2B8-5D8603C063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90921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8A4E5-F230-0EA7-CC8B-7C7BD902B5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155859-A1CE-22B7-4548-BCC25ED1F2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2697FF-30BA-E40D-E377-79EDE7B380D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A382DBE-2F5A-F5DA-05EA-EA294D5CFE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3D53A-AD03-495F-8A46-0A779408AD7E}" type="datetimeFigureOut">
              <a:rPr lang="en-GB" smtClean="0"/>
              <a:t>30/03/2026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D4417D9-6295-51EB-4E13-57041C0776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0AE8FC2-7507-B845-079C-EEF11F0250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3368F-687F-4716-B2B8-5D8603C063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33150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9EF106-92ED-0AB0-ABB6-CBA4861625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CC131B4-55AD-6F5F-FBF4-1D516588A69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3F2A9F4-6D82-ADE1-EFCA-1958088A618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E2B5949-AE57-773D-E05C-5654B9A0F3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3D53A-AD03-495F-8A46-0A779408AD7E}" type="datetimeFigureOut">
              <a:rPr lang="en-GB" smtClean="0"/>
              <a:t>30/03/2026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10B823E-07F9-9C2E-A049-BFF92F2E9F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40F0E8E-8260-C3B9-BB54-95CF6B209A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3368F-687F-4716-B2B8-5D8603C063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68681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B789B9-A52F-6302-184D-6CC06CF82E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A8531E5-CBA7-DB18-F285-7457BE7CB79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3A7691-40AD-AEA6-98FB-5EB61ECA60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3D53A-AD03-495F-8A46-0A779408AD7E}" type="datetimeFigureOut">
              <a:rPr lang="en-GB" smtClean="0"/>
              <a:t>30/03/2026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864927-BEFD-1BCF-F7C7-D392F031D5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EA150F-5D59-543D-F560-D449512EBC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3368F-687F-4716-B2B8-5D8603C063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0775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B26C952-8572-2010-6AE9-3A2D6199995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2540186-4688-35A6-C9EF-3B545F32DB0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07945B-7BC0-218D-62C3-16E0AB6FD4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3D53A-AD03-495F-8A46-0A779408AD7E}" type="datetimeFigureOut">
              <a:rPr lang="en-GB" smtClean="0"/>
              <a:t>30/03/2026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F0BDD0-EE66-802E-77B1-D850C5BAC1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DEDF23-5FD1-D6A2-985D-F9998B3109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3368F-687F-4716-B2B8-5D8603C063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73999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0938B79-5B7C-C979-5E84-AAC74F3566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9551E71-AC15-9DDF-4F3B-4DEC48AA96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AC223D-38AE-22FD-1E2C-2471C5CD3C8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33D53A-AD03-495F-8A46-0A779408AD7E}" type="datetimeFigureOut">
              <a:rPr lang="en-GB" smtClean="0"/>
              <a:t>30/03/2026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034C05-64EB-4D44-A53F-E547D22EDD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D50C3D-FFA2-04DE-40B2-13ACD0090E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A3368F-687F-4716-B2B8-5D8603C063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82482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10" Type="http://schemas.openxmlformats.org/officeDocument/2006/relationships/image" Target="../media/image4.png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FE098044-DCDD-0B04-0DB2-F02F5949DF7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59893181"/>
              </p:ext>
            </p:extLst>
          </p:nvPr>
        </p:nvGraphicFramePr>
        <p:xfrm>
          <a:off x="8671560" y="90804"/>
          <a:ext cx="4034790" cy="28428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EDA91CA0-76D5-8320-E750-979DAF783354}"/>
              </a:ext>
            </a:extLst>
          </p:cNvPr>
          <p:cNvSpPr txBox="1"/>
          <p:nvPr/>
        </p:nvSpPr>
        <p:spPr>
          <a:xfrm>
            <a:off x="3217787" y="65442"/>
            <a:ext cx="547677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000" u="sng" dirty="0">
                <a:latin typeface="Kermit" panose="020F0503040000060003" pitchFamily="34" charset="0"/>
              </a:rPr>
              <a:t>How do animals survive?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688373C-D2CC-A5C1-DAF9-7D5D28607586}"/>
              </a:ext>
            </a:extLst>
          </p:cNvPr>
          <p:cNvSpPr txBox="1"/>
          <p:nvPr/>
        </p:nvSpPr>
        <p:spPr>
          <a:xfrm>
            <a:off x="80264" y="91440"/>
            <a:ext cx="3205861" cy="669414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19050"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GB" sz="1400" b="1" u="sng" dirty="0">
                <a:latin typeface="+mj-lt"/>
              </a:rPr>
              <a:t>Glossary/Key Vocabulary:</a:t>
            </a:r>
          </a:p>
          <a:p>
            <a:r>
              <a:rPr lang="en-GB" sz="1100" dirty="0"/>
              <a:t>Adaptation – A feature that helps a living thing survive.</a:t>
            </a:r>
            <a:br>
              <a:rPr lang="en-GB" sz="1100" dirty="0"/>
            </a:br>
            <a:r>
              <a:rPr lang="en-GB" sz="1100" dirty="0"/>
              <a:t>Canines – Pointed teeth used for tearing food.</a:t>
            </a:r>
            <a:br>
              <a:rPr lang="en-GB" sz="1100" dirty="0"/>
            </a:br>
            <a:r>
              <a:rPr lang="en-GB" sz="1100" dirty="0"/>
              <a:t>Carnivore – An animal that eats other animals.</a:t>
            </a:r>
            <a:br>
              <a:rPr lang="en-GB" sz="1100" dirty="0"/>
            </a:br>
            <a:r>
              <a:rPr lang="en-GB" sz="1100" dirty="0"/>
              <a:t>Classification – Sorting living things into groups.</a:t>
            </a:r>
            <a:br>
              <a:rPr lang="en-GB" sz="1100" dirty="0"/>
            </a:br>
            <a:r>
              <a:rPr lang="en-GB" sz="1100" dirty="0"/>
              <a:t>Classification key – A set of questions used to identify something.</a:t>
            </a:r>
            <a:br>
              <a:rPr lang="en-GB" sz="1100" dirty="0"/>
            </a:br>
            <a:r>
              <a:rPr lang="en-GB" sz="1100" dirty="0"/>
              <a:t>Consumer – An animal that eats plants or other animals.</a:t>
            </a:r>
            <a:br>
              <a:rPr lang="en-GB" sz="1100" dirty="0"/>
            </a:br>
            <a:r>
              <a:rPr lang="en-GB" sz="1100" dirty="0"/>
              <a:t>Digestion – The process of breaking food into small parts the body can use.</a:t>
            </a:r>
            <a:br>
              <a:rPr lang="en-GB" sz="1100" dirty="0"/>
            </a:br>
            <a:r>
              <a:rPr lang="en-GB" sz="1100" dirty="0"/>
              <a:t>Digestive system – The parts of the body that break down food.</a:t>
            </a:r>
            <a:br>
              <a:rPr lang="en-GB" sz="1100" dirty="0"/>
            </a:br>
            <a:r>
              <a:rPr lang="en-GB" sz="1100" dirty="0"/>
              <a:t>Food chain – A way of showing how energy moves between living things.</a:t>
            </a:r>
            <a:br>
              <a:rPr lang="en-GB" sz="1100" dirty="0"/>
            </a:br>
            <a:r>
              <a:rPr lang="en-GB" sz="1100" dirty="0"/>
              <a:t>Habitat – The place where a plant or animal lives.</a:t>
            </a:r>
            <a:br>
              <a:rPr lang="en-GB" sz="1100" dirty="0"/>
            </a:br>
            <a:r>
              <a:rPr lang="en-GB" sz="1100" dirty="0"/>
              <a:t>Herbivore – An animal that eats plants.</a:t>
            </a:r>
            <a:br>
              <a:rPr lang="en-GB" sz="1100" dirty="0"/>
            </a:br>
            <a:r>
              <a:rPr lang="en-GB" sz="1100" dirty="0"/>
              <a:t>Incisors – Front teeth used for cutting food.</a:t>
            </a:r>
            <a:br>
              <a:rPr lang="en-GB" sz="1100" dirty="0"/>
            </a:br>
            <a:r>
              <a:rPr lang="en-GB" sz="1100" dirty="0"/>
              <a:t>Invertebrate – An animal without a backbone.</a:t>
            </a:r>
            <a:br>
              <a:rPr lang="en-GB" sz="1100" dirty="0"/>
            </a:br>
            <a:r>
              <a:rPr lang="en-GB" sz="1100" dirty="0"/>
              <a:t>Large intestine – Where water is taken from waste.</a:t>
            </a:r>
            <a:br>
              <a:rPr lang="en-GB" sz="1100" dirty="0"/>
            </a:br>
            <a:r>
              <a:rPr lang="en-GB" sz="1100" dirty="0"/>
              <a:t>Molars – Flat teeth used for grinding food.</a:t>
            </a:r>
            <a:br>
              <a:rPr lang="en-GB" sz="1100" dirty="0"/>
            </a:br>
            <a:r>
              <a:rPr lang="en-GB" sz="1100" dirty="0"/>
              <a:t>Omnivore – An animal that eats both plants and animals.</a:t>
            </a:r>
            <a:br>
              <a:rPr lang="en-GB" sz="1100" dirty="0"/>
            </a:br>
            <a:r>
              <a:rPr lang="en-GB" sz="1100" dirty="0"/>
              <a:t>Oesophagus – A tube that carries food from the mouth to the stomach.</a:t>
            </a:r>
            <a:br>
              <a:rPr lang="en-GB" sz="1100" dirty="0"/>
            </a:br>
            <a:r>
              <a:rPr lang="en-GB" sz="1100" dirty="0"/>
              <a:t>Predator – An animal that hunts and eats other animals.</a:t>
            </a:r>
            <a:br>
              <a:rPr lang="en-GB" sz="1100" dirty="0"/>
            </a:br>
            <a:r>
              <a:rPr lang="en-GB" sz="1100" dirty="0"/>
              <a:t>Prey – An animal that is hunted and eaten.</a:t>
            </a:r>
            <a:br>
              <a:rPr lang="en-GB" sz="1100" dirty="0"/>
            </a:br>
            <a:r>
              <a:rPr lang="en-GB" sz="1100" dirty="0"/>
              <a:t>Producer – A plant that makes its own food using sunlight.</a:t>
            </a:r>
            <a:br>
              <a:rPr lang="en-GB" sz="1100" dirty="0"/>
            </a:br>
            <a:r>
              <a:rPr lang="en-GB" sz="1100" dirty="0"/>
              <a:t>Saliva – Liquid in the mouth that helps soften food.</a:t>
            </a:r>
            <a:br>
              <a:rPr lang="en-GB" sz="1100" dirty="0"/>
            </a:br>
            <a:r>
              <a:rPr lang="en-GB" sz="1100" dirty="0"/>
              <a:t>Small intestine – Where nutrients from food are taken into the body.</a:t>
            </a:r>
            <a:br>
              <a:rPr lang="en-GB" sz="1100" dirty="0"/>
            </a:br>
            <a:r>
              <a:rPr lang="en-GB" sz="1100" dirty="0"/>
              <a:t>Stomach – A bag that mixes and breaks down food.</a:t>
            </a:r>
            <a:br>
              <a:rPr lang="en-GB" sz="1100" dirty="0"/>
            </a:br>
            <a:r>
              <a:rPr lang="en-GB" sz="1100" dirty="0"/>
              <a:t>Teeth – Hard parts in the mouth used to bite and chew food.</a:t>
            </a:r>
            <a:br>
              <a:rPr lang="en-GB" sz="1100" dirty="0"/>
            </a:br>
            <a:r>
              <a:rPr lang="en-GB" sz="1100" dirty="0"/>
              <a:t>Vertebrate – An animal with a backbone.</a:t>
            </a:r>
            <a:endParaRPr lang="en-GB" sz="1100" b="1" u="sng" dirty="0"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60725F9-0264-AF0A-C4F0-E055EB56F497}"/>
              </a:ext>
            </a:extLst>
          </p:cNvPr>
          <p:cNvSpPr txBox="1"/>
          <p:nvPr/>
        </p:nvSpPr>
        <p:spPr>
          <a:xfrm>
            <a:off x="3358884" y="496588"/>
            <a:ext cx="5546993" cy="38164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1400" b="1" u="sng" dirty="0">
                <a:latin typeface="+mj-lt"/>
              </a:rPr>
              <a:t>Key Facts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sz="1200" dirty="0">
                <a:latin typeface="Arial" panose="020B0604020202020204" pitchFamily="34" charset="0"/>
              </a:rPr>
              <a:t>Food is broken down in the body during digestion.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sz="1200" dirty="0">
                <a:latin typeface="Arial" panose="020B0604020202020204" pitchFamily="34" charset="0"/>
              </a:rPr>
              <a:t>The digestive system helps the body get nutrients from food.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sz="1200" dirty="0">
                <a:latin typeface="Arial" panose="020B0604020202020204" pitchFamily="34" charset="0"/>
              </a:rPr>
              <a:t>Food travels from the mouth to the stomach and then to the intestines.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sz="1200" dirty="0">
                <a:latin typeface="Arial" panose="020B0604020202020204" pitchFamily="34" charset="0"/>
              </a:rPr>
              <a:t>Different teeth have different jobs: incisors cut, canines tear, and molars grind.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sz="1200" dirty="0">
                <a:latin typeface="Arial" panose="020B0604020202020204" pitchFamily="34" charset="0"/>
              </a:rPr>
              <a:t>Animals (including humans) need food to get energy to survive.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sz="1200" dirty="0">
                <a:latin typeface="Arial" panose="020B0604020202020204" pitchFamily="34" charset="0"/>
              </a:rPr>
              <a:t>A food chain shows how energy moves between living things.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sz="1200" dirty="0">
                <a:latin typeface="Arial" panose="020B0604020202020204" pitchFamily="34" charset="0"/>
              </a:rPr>
              <a:t>Plants are producers because they make their own food.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sz="1200" dirty="0">
                <a:latin typeface="Arial" panose="020B0604020202020204" pitchFamily="34" charset="0"/>
              </a:rPr>
              <a:t>Animals are consumers because they eat plants or other animals.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sz="1200" dirty="0">
                <a:latin typeface="Arial" panose="020B0604020202020204" pitchFamily="34" charset="0"/>
              </a:rPr>
              <a:t>Predators hunt other animals.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sz="1200" dirty="0">
                <a:latin typeface="Arial" panose="020B0604020202020204" pitchFamily="34" charset="0"/>
              </a:rPr>
              <a:t>Prey are animals that are hunted.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sz="1200" dirty="0">
                <a:latin typeface="Arial" panose="020B0604020202020204" pitchFamily="34" charset="0"/>
              </a:rPr>
              <a:t>Energy starts with the sun and moves through the food chain.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sz="1200" dirty="0">
                <a:latin typeface="Arial" panose="020B0604020202020204" pitchFamily="34" charset="0"/>
              </a:rPr>
              <a:t> Living things can be grouped based on their characteristics.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sz="1200" dirty="0">
                <a:latin typeface="Arial" panose="020B0604020202020204" pitchFamily="34" charset="0"/>
              </a:rPr>
              <a:t>A classification key helps us identify living things.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sz="1200" dirty="0">
                <a:latin typeface="Arial" panose="020B0604020202020204" pitchFamily="34" charset="0"/>
              </a:rPr>
              <a:t>Animals need food, water, shelter and space to survive.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sz="1200" dirty="0">
                <a:latin typeface="Arial" panose="020B0604020202020204" pitchFamily="34" charset="0"/>
              </a:rPr>
              <a:t>Environments can change over time.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sz="1200" dirty="0">
                <a:latin typeface="Arial" panose="020B0604020202020204" pitchFamily="34" charset="0"/>
              </a:rPr>
              <a:t>Changes in the environment can be dangerous for living things.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sz="1200" dirty="0">
                <a:latin typeface="Arial" panose="020B0604020202020204" pitchFamily="34" charset="0"/>
              </a:rPr>
              <a:t>Anglo-Saxons chose places to settle near water, farmland and shelter.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sz="1200" dirty="0">
                <a:latin typeface="Arial" panose="020B0604020202020204" pitchFamily="34" charset="0"/>
              </a:rPr>
              <a:t>Settling in the right place helped them find food and stay safe.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sz="1200" dirty="0">
                <a:latin typeface="Arial" panose="020B0604020202020204" pitchFamily="34" charset="0"/>
              </a:rPr>
              <a:t>Humans, like animals, need the right environment to survive.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1CDDAC9-2504-170B-6F00-3EB821E8D49E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12904" t="5048" r="10264" b="12936"/>
          <a:stretch>
            <a:fillRect/>
          </a:stretch>
        </p:blipFill>
        <p:spPr>
          <a:xfrm>
            <a:off x="3546712" y="4718801"/>
            <a:ext cx="2168287" cy="154304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D2F22C7-6DE2-A241-AF92-96CDAA15BCA6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24501" t="1785" r="26148" b="6493"/>
          <a:stretch>
            <a:fillRect/>
          </a:stretch>
        </p:blipFill>
        <p:spPr>
          <a:xfrm>
            <a:off x="9789492" y="4525781"/>
            <a:ext cx="1808978" cy="2241415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6F47F4A9-77FF-3A67-A887-7908C7535C7D}"/>
              </a:ext>
            </a:extLst>
          </p:cNvPr>
          <p:cNvSpPr txBox="1"/>
          <p:nvPr/>
        </p:nvSpPr>
        <p:spPr>
          <a:xfrm>
            <a:off x="11052556" y="5050888"/>
            <a:ext cx="6553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/>
              <a:t>stomach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E54019F-EFFC-8FC6-98F7-88F58D26D5B7}"/>
              </a:ext>
            </a:extLst>
          </p:cNvPr>
          <p:cNvSpPr txBox="1"/>
          <p:nvPr/>
        </p:nvSpPr>
        <p:spPr>
          <a:xfrm>
            <a:off x="9475216" y="5591908"/>
            <a:ext cx="10287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/>
              <a:t>Large intestines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830E739-600C-B7C0-DA7B-8CA642A3FD0D}"/>
              </a:ext>
            </a:extLst>
          </p:cNvPr>
          <p:cNvSpPr txBox="1"/>
          <p:nvPr/>
        </p:nvSpPr>
        <p:spPr>
          <a:xfrm>
            <a:off x="11098326" y="5707324"/>
            <a:ext cx="101341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/>
              <a:t>Small intestine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18D1709-9CFB-2CC4-3220-CB3BB23B5AD4}"/>
              </a:ext>
            </a:extLst>
          </p:cNvPr>
          <p:cNvSpPr txBox="1"/>
          <p:nvPr/>
        </p:nvSpPr>
        <p:spPr>
          <a:xfrm>
            <a:off x="9989566" y="6323428"/>
            <a:ext cx="6553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/>
              <a:t>Bladder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AC3DA2BD-224B-F1C9-D333-45ACB75E1534}"/>
              </a:ext>
            </a:extLst>
          </p:cNvPr>
          <p:cNvSpPr txBox="1"/>
          <p:nvPr/>
        </p:nvSpPr>
        <p:spPr>
          <a:xfrm>
            <a:off x="10919231" y="6363760"/>
            <a:ext cx="6553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/>
              <a:t>rectum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D8A6CBC7-C8EA-B894-8353-09FA8201626C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l="9362" t="27872" r="4657" b="26213"/>
          <a:stretch>
            <a:fillRect/>
          </a:stretch>
        </p:blipFill>
        <p:spPr>
          <a:xfrm>
            <a:off x="9410884" y="3226711"/>
            <a:ext cx="2556141" cy="910001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44991C58-0A53-E0C2-F277-A4DCC1764A65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 l="11524" t="17186" r="5577" b="658"/>
          <a:stretch>
            <a:fillRect/>
          </a:stretch>
        </p:blipFill>
        <p:spPr>
          <a:xfrm>
            <a:off x="6369215" y="4576574"/>
            <a:ext cx="2766060" cy="18275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5761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512</TotalTime>
  <Words>568</Words>
  <Application>Microsoft Office PowerPoint</Application>
  <PresentationFormat>Widescreen</PresentationFormat>
  <Paragraphs>34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Kermit</vt:lpstr>
      <vt:lpstr>Office Theme</vt:lpstr>
      <vt:lpstr>PowerPoint Presentation</vt:lpstr>
    </vt:vector>
  </TitlesOfParts>
  <Company>The Priory Learning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Becky fowler</dc:creator>
  <cp:lastModifiedBy>Becky Fowler</cp:lastModifiedBy>
  <cp:revision>16</cp:revision>
  <dcterms:created xsi:type="dcterms:W3CDTF">2024-05-15T15:40:28Z</dcterms:created>
  <dcterms:modified xsi:type="dcterms:W3CDTF">2026-03-30T20:46:08Z</dcterms:modified>
</cp:coreProperties>
</file>