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85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6B3D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5" d="100"/>
          <a:sy n="75" d="100"/>
        </p:scale>
        <p:origin x="874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6_2">
  <dgm:title val=""/>
  <dgm:desc val=""/>
  <dgm:catLst>
    <dgm:cat type="accent6" pri="11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87E1813-B5CA-436F-8CBA-5369C15B3A63}" type="doc">
      <dgm:prSet loTypeId="urn:microsoft.com/office/officeart/2011/layout/HexagonRadial" loCatId="cycle" qsTypeId="urn:microsoft.com/office/officeart/2005/8/quickstyle/simple1" qsCatId="simple" csTypeId="urn:microsoft.com/office/officeart/2005/8/colors/accent6_2" csCatId="accent6" phldr="1"/>
      <dgm:spPr/>
      <dgm:t>
        <a:bodyPr/>
        <a:lstStyle/>
        <a:p>
          <a:endParaRPr lang="en-GB"/>
        </a:p>
      </dgm:t>
    </dgm:pt>
    <dgm:pt modelId="{DE86A4B3-2BE5-4852-A4C5-366BDF824F88}">
      <dgm:prSet phldrT="[Text]" custT="1"/>
      <dgm:spPr>
        <a:solidFill>
          <a:srgbClr val="C00000"/>
        </a:solidFill>
      </dgm:spPr>
      <dgm:t>
        <a:bodyPr/>
        <a:lstStyle/>
        <a:p>
          <a:r>
            <a:rPr lang="en-GB" sz="800" dirty="0">
              <a:latin typeface="+mj-lt"/>
              <a:cs typeface="Arial" panose="020B0604020202020204" pitchFamily="34" charset="0"/>
            </a:rPr>
            <a:t>How is the natural world unpredictable?</a:t>
          </a:r>
        </a:p>
      </dgm:t>
    </dgm:pt>
    <dgm:pt modelId="{AFF9D71A-466E-48FF-B4F5-BA7F2F6517DB}" type="parTrans" cxnId="{F9FD2EB8-4391-4560-8682-B0DF7FBBDE7F}">
      <dgm:prSet/>
      <dgm:spPr/>
      <dgm:t>
        <a:bodyPr/>
        <a:lstStyle/>
        <a:p>
          <a:endParaRPr lang="en-GB" sz="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A190EF9-AD9B-47C5-B8F0-49D8E2DD05CD}" type="sibTrans" cxnId="{F9FD2EB8-4391-4560-8682-B0DF7FBBDE7F}">
      <dgm:prSet/>
      <dgm:spPr/>
      <dgm:t>
        <a:bodyPr/>
        <a:lstStyle/>
        <a:p>
          <a:endParaRPr lang="en-GB" sz="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C273B4E-8ECF-4CC6-92F3-E91F4547414D}">
      <dgm:prSet phldrT="[Text]" custT="1"/>
      <dgm:spPr>
        <a:solidFill>
          <a:srgbClr val="C00000"/>
        </a:solidFill>
      </dgm:spPr>
      <dgm:t>
        <a:bodyPr/>
        <a:lstStyle/>
        <a:p>
          <a:r>
            <a:rPr lang="en-GB" sz="800" b="0" dirty="0">
              <a:latin typeface="+mj-lt"/>
              <a:cs typeface="Arial" panose="020B0604020202020204" pitchFamily="34" charset="0"/>
            </a:rPr>
            <a:t>What physical features are in the natural world?</a:t>
          </a:r>
          <a:endParaRPr lang="en-GB" sz="800" dirty="0">
            <a:latin typeface="+mj-lt"/>
            <a:cs typeface="Arial" panose="020B0604020202020204" pitchFamily="34" charset="0"/>
          </a:endParaRPr>
        </a:p>
      </dgm:t>
    </dgm:pt>
    <dgm:pt modelId="{52B62BA8-EF19-4C7A-815E-7F7F6E78B04E}" type="parTrans" cxnId="{03882E93-E3A5-4DB4-ADA6-66C489295ECE}">
      <dgm:prSet/>
      <dgm:spPr/>
      <dgm:t>
        <a:bodyPr/>
        <a:lstStyle/>
        <a:p>
          <a:endParaRPr lang="en-GB" sz="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FB830B5-E1A4-4CAA-BC06-E93865277B92}" type="sibTrans" cxnId="{03882E93-E3A5-4DB4-ADA6-66C489295ECE}">
      <dgm:prSet/>
      <dgm:spPr/>
      <dgm:t>
        <a:bodyPr/>
        <a:lstStyle/>
        <a:p>
          <a:endParaRPr lang="en-GB" sz="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9F94F5D-D9C3-4848-B695-2A1A12A50567}">
      <dgm:prSet custT="1"/>
      <dgm:spPr>
        <a:solidFill>
          <a:srgbClr val="C00000"/>
        </a:solidFill>
      </dgm:spPr>
      <dgm:t>
        <a:bodyPr/>
        <a:lstStyle/>
        <a:p>
          <a:r>
            <a:rPr lang="en-GB" sz="800" dirty="0">
              <a:latin typeface="+mj-lt"/>
              <a:cs typeface="Arial" panose="020B0604020202020204" pitchFamily="34" charset="0"/>
            </a:rPr>
            <a:t>What is a natural disaster and how do they happen?</a:t>
          </a:r>
        </a:p>
      </dgm:t>
    </dgm:pt>
    <dgm:pt modelId="{60604CD7-AE92-4E9D-B2FB-B8F7F3484922}" type="parTrans" cxnId="{1F82E0C0-0F06-4836-AB15-D2C1F26ED938}">
      <dgm:prSet/>
      <dgm:spPr/>
      <dgm:t>
        <a:bodyPr/>
        <a:lstStyle/>
        <a:p>
          <a:endParaRPr lang="en-GB" sz="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B5E037D-A886-4CCD-A860-3E190BD7AB75}" type="sibTrans" cxnId="{1F82E0C0-0F06-4836-AB15-D2C1F26ED938}">
      <dgm:prSet/>
      <dgm:spPr/>
      <dgm:t>
        <a:bodyPr/>
        <a:lstStyle/>
        <a:p>
          <a:endParaRPr lang="en-GB" sz="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6DB80A4-872B-43B9-91BC-93B13055A5CE}">
      <dgm:prSet/>
      <dgm:spPr/>
      <dgm:t>
        <a:bodyPr/>
        <a:lstStyle/>
        <a:p>
          <a:endParaRPr lang="en-GB" sz="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E4934A6-0C96-4678-BEE4-C301E21E035A}" type="sibTrans" cxnId="{06EC63CF-3B11-4AC0-BE8F-7DA2B6CD6A30}">
      <dgm:prSet/>
      <dgm:spPr/>
      <dgm:t>
        <a:bodyPr/>
        <a:lstStyle/>
        <a:p>
          <a:endParaRPr lang="en-GB" sz="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96D66E8-F1A1-4F52-963C-CD0A8D3C0F7F}" type="parTrans" cxnId="{06EC63CF-3B11-4AC0-BE8F-7DA2B6CD6A30}">
      <dgm:prSet/>
      <dgm:spPr/>
      <dgm:t>
        <a:bodyPr/>
        <a:lstStyle/>
        <a:p>
          <a:endParaRPr lang="en-GB" sz="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AF0DB78-92C6-4337-BA3F-492AD69F4806}">
      <dgm:prSet custT="1"/>
      <dgm:spPr>
        <a:solidFill>
          <a:srgbClr val="C00000"/>
        </a:solidFill>
      </dgm:spPr>
      <dgm:t>
        <a:bodyPr/>
        <a:lstStyle/>
        <a:p>
          <a:r>
            <a:rPr lang="en-GB" sz="800" b="0" dirty="0">
              <a:latin typeface="+mj-lt"/>
              <a:cs typeface="Arial" panose="020B0604020202020204" pitchFamily="34" charset="0"/>
            </a:rPr>
            <a:t>How does it rain? </a:t>
          </a:r>
          <a:endParaRPr lang="en-GB" dirty="0">
            <a:latin typeface="+mj-lt"/>
          </a:endParaRPr>
        </a:p>
      </dgm:t>
    </dgm:pt>
    <dgm:pt modelId="{870BB1F7-6412-426C-BB0F-F544129D7B39}" type="sibTrans" cxnId="{A50AE757-31A1-43FD-A9E0-89CB494CB04D}">
      <dgm:prSet/>
      <dgm:spPr/>
      <dgm:t>
        <a:bodyPr/>
        <a:lstStyle/>
        <a:p>
          <a:endParaRPr lang="en-GB"/>
        </a:p>
      </dgm:t>
    </dgm:pt>
    <dgm:pt modelId="{85FC4AD9-65B0-47BB-8CFF-5C6CA0DA2388}" type="parTrans" cxnId="{A50AE757-31A1-43FD-A9E0-89CB494CB04D}">
      <dgm:prSet/>
      <dgm:spPr/>
      <dgm:t>
        <a:bodyPr/>
        <a:lstStyle/>
        <a:p>
          <a:endParaRPr lang="en-GB"/>
        </a:p>
      </dgm:t>
    </dgm:pt>
    <dgm:pt modelId="{546F2430-BF26-4F37-B788-6E01E04BEBAB}">
      <dgm:prSet custT="1"/>
      <dgm:spPr>
        <a:solidFill>
          <a:srgbClr val="C00000"/>
        </a:solidFill>
      </dgm:spPr>
      <dgm:t>
        <a:bodyPr/>
        <a:lstStyle/>
        <a:p>
          <a:pPr>
            <a:buClrTx/>
            <a:buSzPts val="1000"/>
            <a:buFont typeface="Arial" panose="020B0604020202020204" pitchFamily="34" charset="0"/>
            <a:buChar char="•"/>
          </a:pPr>
          <a:r>
            <a:rPr lang="en-GB" sz="800" b="0" dirty="0">
              <a:latin typeface="+mj-lt"/>
              <a:cs typeface="Arial" panose="020B0604020202020204" pitchFamily="34" charset="0"/>
            </a:rPr>
            <a:t>How do rivers shape the land and lives of people?</a:t>
          </a:r>
          <a:endParaRPr lang="en-GB" sz="800" dirty="0">
            <a:latin typeface="+mj-lt"/>
            <a:cs typeface="Arial" panose="020B0604020202020204" pitchFamily="34" charset="0"/>
          </a:endParaRPr>
        </a:p>
      </dgm:t>
    </dgm:pt>
    <dgm:pt modelId="{6873232A-755C-4510-8C44-B6446F650CEA}" type="sibTrans" cxnId="{F2AE95EE-6F4E-475E-A40B-FA594FF9E4DE}">
      <dgm:prSet/>
      <dgm:spPr/>
      <dgm:t>
        <a:bodyPr/>
        <a:lstStyle/>
        <a:p>
          <a:endParaRPr lang="en-GB" sz="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B3AA1E0-84B5-4131-BE21-2CB8730CD2F7}" type="parTrans" cxnId="{F2AE95EE-6F4E-475E-A40B-FA594FF9E4DE}">
      <dgm:prSet/>
      <dgm:spPr/>
      <dgm:t>
        <a:bodyPr/>
        <a:lstStyle/>
        <a:p>
          <a:endParaRPr lang="en-GB" sz="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BE49E18-677A-47AA-93C8-C49EA039EA80}">
      <dgm:prSet custT="1"/>
      <dgm:spPr>
        <a:solidFill>
          <a:srgbClr val="C00000"/>
        </a:solidFill>
      </dgm:spPr>
      <dgm:t>
        <a:bodyPr/>
        <a:lstStyle/>
        <a:p>
          <a:r>
            <a:rPr lang="en-GB" sz="800" dirty="0">
              <a:latin typeface="+mj-lt"/>
              <a:cs typeface="Arial" panose="020B0604020202020204" pitchFamily="34" charset="0"/>
            </a:rPr>
            <a:t>Why do people settle in natural hazard areas?</a:t>
          </a:r>
        </a:p>
      </dgm:t>
    </dgm:pt>
    <dgm:pt modelId="{6B5A3DFB-2595-4C4D-876F-147290612596}" type="parTrans" cxnId="{4DB7F1E1-2E8E-4275-806E-B99737AB49FB}">
      <dgm:prSet/>
      <dgm:spPr/>
      <dgm:t>
        <a:bodyPr/>
        <a:lstStyle/>
        <a:p>
          <a:endParaRPr lang="en-GB"/>
        </a:p>
      </dgm:t>
    </dgm:pt>
    <dgm:pt modelId="{C8DC6DB2-7A08-4B1B-8225-A47F73157922}" type="sibTrans" cxnId="{4DB7F1E1-2E8E-4275-806E-B99737AB49FB}">
      <dgm:prSet/>
      <dgm:spPr/>
      <dgm:t>
        <a:bodyPr/>
        <a:lstStyle/>
        <a:p>
          <a:endParaRPr lang="en-GB"/>
        </a:p>
      </dgm:t>
    </dgm:pt>
    <dgm:pt modelId="{36A7DE1E-F8F1-46C8-9731-CC2D8D57589D}" type="pres">
      <dgm:prSet presAssocID="{E87E1813-B5CA-436F-8CBA-5369C15B3A63}" presName="Name0" presStyleCnt="0">
        <dgm:presLayoutVars>
          <dgm:chMax val="1"/>
          <dgm:chPref val="1"/>
          <dgm:dir/>
          <dgm:animOne val="branch"/>
          <dgm:animLvl val="lvl"/>
        </dgm:presLayoutVars>
      </dgm:prSet>
      <dgm:spPr/>
    </dgm:pt>
    <dgm:pt modelId="{EB52A5C4-1F79-4123-8E47-CF65FACBB1F2}" type="pres">
      <dgm:prSet presAssocID="{DE86A4B3-2BE5-4852-A4C5-366BDF824F88}" presName="Parent" presStyleLbl="node0" presStyleIdx="0" presStyleCnt="1" custLinFactNeighborX="12" custLinFactNeighborY="14">
        <dgm:presLayoutVars>
          <dgm:chMax val="6"/>
          <dgm:chPref val="6"/>
        </dgm:presLayoutVars>
      </dgm:prSet>
      <dgm:spPr/>
    </dgm:pt>
    <dgm:pt modelId="{743E7DA0-9CEB-4477-BD6A-4F82B3E68E35}" type="pres">
      <dgm:prSet presAssocID="{2C273B4E-8ECF-4CC6-92F3-E91F4547414D}" presName="Accent1" presStyleCnt="0"/>
      <dgm:spPr/>
    </dgm:pt>
    <dgm:pt modelId="{D7A3FBB8-327C-44B8-A42E-4944737153B3}" type="pres">
      <dgm:prSet presAssocID="{2C273B4E-8ECF-4CC6-92F3-E91F4547414D}" presName="Accent" presStyleLbl="bgShp" presStyleIdx="0" presStyleCnt="5"/>
      <dgm:spPr/>
    </dgm:pt>
    <dgm:pt modelId="{EBAA10AD-1E60-41BC-AC33-A3A62DB64E03}" type="pres">
      <dgm:prSet presAssocID="{2C273B4E-8ECF-4CC6-92F3-E91F4547414D}" presName="Child1" presStyleLbl="node1" presStyleIdx="0" presStyleCnt="5">
        <dgm:presLayoutVars>
          <dgm:chMax val="0"/>
          <dgm:chPref val="0"/>
          <dgm:bulletEnabled val="1"/>
        </dgm:presLayoutVars>
      </dgm:prSet>
      <dgm:spPr/>
    </dgm:pt>
    <dgm:pt modelId="{A825B828-26DF-4233-9853-F6567EE423F3}" type="pres">
      <dgm:prSet presAssocID="{99F94F5D-D9C3-4848-B695-2A1A12A50567}" presName="Accent2" presStyleCnt="0"/>
      <dgm:spPr/>
    </dgm:pt>
    <dgm:pt modelId="{6F3B63C4-DD2C-4829-A088-2948AE0B2F58}" type="pres">
      <dgm:prSet presAssocID="{99F94F5D-D9C3-4848-B695-2A1A12A50567}" presName="Accent" presStyleLbl="bgShp" presStyleIdx="1" presStyleCnt="5"/>
      <dgm:spPr/>
    </dgm:pt>
    <dgm:pt modelId="{B2731A16-2F95-4777-AA94-6696FBF3CD49}" type="pres">
      <dgm:prSet presAssocID="{99F94F5D-D9C3-4848-B695-2A1A12A50567}" presName="Child2" presStyleLbl="node1" presStyleIdx="1" presStyleCnt="5">
        <dgm:presLayoutVars>
          <dgm:chMax val="0"/>
          <dgm:chPref val="0"/>
          <dgm:bulletEnabled val="1"/>
        </dgm:presLayoutVars>
      </dgm:prSet>
      <dgm:spPr/>
    </dgm:pt>
    <dgm:pt modelId="{39E9FDCA-447D-4B72-9728-B3C24C90D77F}" type="pres">
      <dgm:prSet presAssocID="{9BE49E18-677A-47AA-93C8-C49EA039EA80}" presName="Accent3" presStyleCnt="0"/>
      <dgm:spPr/>
    </dgm:pt>
    <dgm:pt modelId="{A419EA14-A171-4FB9-BAF8-C4CCF4958F60}" type="pres">
      <dgm:prSet presAssocID="{9BE49E18-677A-47AA-93C8-C49EA039EA80}" presName="Accent" presStyleLbl="bgShp" presStyleIdx="2" presStyleCnt="5"/>
      <dgm:spPr/>
    </dgm:pt>
    <dgm:pt modelId="{FE8309F1-F931-412F-AAF1-EE179DE417B7}" type="pres">
      <dgm:prSet presAssocID="{9BE49E18-677A-47AA-93C8-C49EA039EA80}" presName="Child3" presStyleLbl="node1" presStyleIdx="2" presStyleCnt="5">
        <dgm:presLayoutVars>
          <dgm:chMax val="0"/>
          <dgm:chPref val="0"/>
          <dgm:bulletEnabled val="1"/>
        </dgm:presLayoutVars>
      </dgm:prSet>
      <dgm:spPr/>
    </dgm:pt>
    <dgm:pt modelId="{11AE3B7B-4574-4185-8A80-F50E54307B9B}" type="pres">
      <dgm:prSet presAssocID="{FAF0DB78-92C6-4337-BA3F-492AD69F4806}" presName="Accent4" presStyleCnt="0"/>
      <dgm:spPr/>
    </dgm:pt>
    <dgm:pt modelId="{83A0F54D-7DB6-4812-9582-9E0737C058A0}" type="pres">
      <dgm:prSet presAssocID="{FAF0DB78-92C6-4337-BA3F-492AD69F4806}" presName="Accent" presStyleLbl="bgShp" presStyleIdx="3" presStyleCnt="5"/>
      <dgm:spPr/>
    </dgm:pt>
    <dgm:pt modelId="{DD0BEAB5-82D2-44B4-B57C-5174054E013B}" type="pres">
      <dgm:prSet presAssocID="{FAF0DB78-92C6-4337-BA3F-492AD69F4806}" presName="Child4" presStyleLbl="node1" presStyleIdx="3" presStyleCnt="5">
        <dgm:presLayoutVars>
          <dgm:chMax val="0"/>
          <dgm:chPref val="0"/>
          <dgm:bulletEnabled val="1"/>
        </dgm:presLayoutVars>
      </dgm:prSet>
      <dgm:spPr/>
    </dgm:pt>
    <dgm:pt modelId="{2CBD0CEA-14A9-4F41-A370-AE366593B5BB}" type="pres">
      <dgm:prSet presAssocID="{546F2430-BF26-4F37-B788-6E01E04BEBAB}" presName="Accent5" presStyleCnt="0"/>
      <dgm:spPr/>
    </dgm:pt>
    <dgm:pt modelId="{73CA3683-9678-429F-845B-C6AFFB0A1611}" type="pres">
      <dgm:prSet presAssocID="{546F2430-BF26-4F37-B788-6E01E04BEBAB}" presName="Accent" presStyleLbl="bgShp" presStyleIdx="4" presStyleCnt="5"/>
      <dgm:spPr/>
    </dgm:pt>
    <dgm:pt modelId="{288F2DAD-6A19-48DE-A28D-84A030861849}" type="pres">
      <dgm:prSet presAssocID="{546F2430-BF26-4F37-B788-6E01E04BEBAB}" presName="Child5" presStyleLbl="node1" presStyleIdx="4" presStyleCnt="5">
        <dgm:presLayoutVars>
          <dgm:chMax val="0"/>
          <dgm:chPref val="0"/>
          <dgm:bulletEnabled val="1"/>
        </dgm:presLayoutVars>
      </dgm:prSet>
      <dgm:spPr/>
    </dgm:pt>
  </dgm:ptLst>
  <dgm:cxnLst>
    <dgm:cxn modelId="{72015811-3DEE-4636-A270-294C0E443868}" type="presOf" srcId="{2C273B4E-8ECF-4CC6-92F3-E91F4547414D}" destId="{EBAA10AD-1E60-41BC-AC33-A3A62DB64E03}" srcOrd="0" destOrd="0" presId="urn:microsoft.com/office/officeart/2011/layout/HexagonRadial"/>
    <dgm:cxn modelId="{939E4726-55A3-427A-B57F-727305428CAC}" type="presOf" srcId="{FAF0DB78-92C6-4337-BA3F-492AD69F4806}" destId="{DD0BEAB5-82D2-44B4-B57C-5174054E013B}" srcOrd="0" destOrd="0" presId="urn:microsoft.com/office/officeart/2011/layout/HexagonRadial"/>
    <dgm:cxn modelId="{A50AE757-31A1-43FD-A9E0-89CB494CB04D}" srcId="{DE86A4B3-2BE5-4852-A4C5-366BDF824F88}" destId="{FAF0DB78-92C6-4337-BA3F-492AD69F4806}" srcOrd="3" destOrd="0" parTransId="{85FC4AD9-65B0-47BB-8CFF-5C6CA0DA2388}" sibTransId="{870BB1F7-6412-426C-BB0F-F544129D7B39}"/>
    <dgm:cxn modelId="{83E91C81-32FB-411A-B079-36743E482AFC}" type="presOf" srcId="{DE86A4B3-2BE5-4852-A4C5-366BDF824F88}" destId="{EB52A5C4-1F79-4123-8E47-CF65FACBB1F2}" srcOrd="0" destOrd="0" presId="urn:microsoft.com/office/officeart/2011/layout/HexagonRadial"/>
    <dgm:cxn modelId="{5120F98C-33D1-4BD9-BA18-65DCBF9DE0C6}" type="presOf" srcId="{546F2430-BF26-4F37-B788-6E01E04BEBAB}" destId="{288F2DAD-6A19-48DE-A28D-84A030861849}" srcOrd="0" destOrd="0" presId="urn:microsoft.com/office/officeart/2011/layout/HexagonRadial"/>
    <dgm:cxn modelId="{03882E93-E3A5-4DB4-ADA6-66C489295ECE}" srcId="{DE86A4B3-2BE5-4852-A4C5-366BDF824F88}" destId="{2C273B4E-8ECF-4CC6-92F3-E91F4547414D}" srcOrd="0" destOrd="0" parTransId="{52B62BA8-EF19-4C7A-815E-7F7F6E78B04E}" sibTransId="{1FB830B5-E1A4-4CAA-BC06-E93865277B92}"/>
    <dgm:cxn modelId="{9CC34893-DBB3-403F-AFDF-3F5843622E74}" type="presOf" srcId="{99F94F5D-D9C3-4848-B695-2A1A12A50567}" destId="{B2731A16-2F95-4777-AA94-6696FBF3CD49}" srcOrd="0" destOrd="0" presId="urn:microsoft.com/office/officeart/2011/layout/HexagonRadial"/>
    <dgm:cxn modelId="{F9FD2EB8-4391-4560-8682-B0DF7FBBDE7F}" srcId="{E87E1813-B5CA-436F-8CBA-5369C15B3A63}" destId="{DE86A4B3-2BE5-4852-A4C5-366BDF824F88}" srcOrd="0" destOrd="0" parTransId="{AFF9D71A-466E-48FF-B4F5-BA7F2F6517DB}" sibTransId="{FA190EF9-AD9B-47C5-B8F0-49D8E2DD05CD}"/>
    <dgm:cxn modelId="{1F82E0C0-0F06-4836-AB15-D2C1F26ED938}" srcId="{DE86A4B3-2BE5-4852-A4C5-366BDF824F88}" destId="{99F94F5D-D9C3-4848-B695-2A1A12A50567}" srcOrd="1" destOrd="0" parTransId="{60604CD7-AE92-4E9D-B2FB-B8F7F3484922}" sibTransId="{BB5E037D-A886-4CCD-A860-3E190BD7AB75}"/>
    <dgm:cxn modelId="{06EC63CF-3B11-4AC0-BE8F-7DA2B6CD6A30}" srcId="{E87E1813-B5CA-436F-8CBA-5369C15B3A63}" destId="{76DB80A4-872B-43B9-91BC-93B13055A5CE}" srcOrd="1" destOrd="0" parTransId="{496D66E8-F1A1-4F52-963C-CD0A8D3C0F7F}" sibTransId="{7E4934A6-0C96-4678-BEE4-C301E21E035A}"/>
    <dgm:cxn modelId="{10C4B9CF-D8CF-45E7-945B-459F824E39AB}" type="presOf" srcId="{E87E1813-B5CA-436F-8CBA-5369C15B3A63}" destId="{36A7DE1E-F8F1-46C8-9731-CC2D8D57589D}" srcOrd="0" destOrd="0" presId="urn:microsoft.com/office/officeart/2011/layout/HexagonRadial"/>
    <dgm:cxn modelId="{4DB7F1E1-2E8E-4275-806E-B99737AB49FB}" srcId="{DE86A4B3-2BE5-4852-A4C5-366BDF824F88}" destId="{9BE49E18-677A-47AA-93C8-C49EA039EA80}" srcOrd="2" destOrd="0" parTransId="{6B5A3DFB-2595-4C4D-876F-147290612596}" sibTransId="{C8DC6DB2-7A08-4B1B-8225-A47F73157922}"/>
    <dgm:cxn modelId="{F2AE95EE-6F4E-475E-A40B-FA594FF9E4DE}" srcId="{DE86A4B3-2BE5-4852-A4C5-366BDF824F88}" destId="{546F2430-BF26-4F37-B788-6E01E04BEBAB}" srcOrd="4" destOrd="0" parTransId="{4B3AA1E0-84B5-4131-BE21-2CB8730CD2F7}" sibTransId="{6873232A-755C-4510-8C44-B6446F650CEA}"/>
    <dgm:cxn modelId="{BB81FDEF-E61F-49CC-AF2B-3665FE4A52B9}" type="presOf" srcId="{9BE49E18-677A-47AA-93C8-C49EA039EA80}" destId="{FE8309F1-F931-412F-AAF1-EE179DE417B7}" srcOrd="0" destOrd="0" presId="urn:microsoft.com/office/officeart/2011/layout/HexagonRadial"/>
    <dgm:cxn modelId="{049EBFC2-3863-468C-BC82-EF3582C97F1A}" type="presParOf" srcId="{36A7DE1E-F8F1-46C8-9731-CC2D8D57589D}" destId="{EB52A5C4-1F79-4123-8E47-CF65FACBB1F2}" srcOrd="0" destOrd="0" presId="urn:microsoft.com/office/officeart/2011/layout/HexagonRadial"/>
    <dgm:cxn modelId="{7C49068D-E1E4-49B8-B56E-3E67AD74D30D}" type="presParOf" srcId="{36A7DE1E-F8F1-46C8-9731-CC2D8D57589D}" destId="{743E7DA0-9CEB-4477-BD6A-4F82B3E68E35}" srcOrd="1" destOrd="0" presId="urn:microsoft.com/office/officeart/2011/layout/HexagonRadial"/>
    <dgm:cxn modelId="{04BB1727-FB6E-4304-9EF8-94E2E2495D27}" type="presParOf" srcId="{743E7DA0-9CEB-4477-BD6A-4F82B3E68E35}" destId="{D7A3FBB8-327C-44B8-A42E-4944737153B3}" srcOrd="0" destOrd="0" presId="urn:microsoft.com/office/officeart/2011/layout/HexagonRadial"/>
    <dgm:cxn modelId="{33BF662D-37F6-43D5-B552-D7EA39F805FD}" type="presParOf" srcId="{36A7DE1E-F8F1-46C8-9731-CC2D8D57589D}" destId="{EBAA10AD-1E60-41BC-AC33-A3A62DB64E03}" srcOrd="2" destOrd="0" presId="urn:microsoft.com/office/officeart/2011/layout/HexagonRadial"/>
    <dgm:cxn modelId="{A2C064B8-637F-4E4B-A2C7-E6F04607026A}" type="presParOf" srcId="{36A7DE1E-F8F1-46C8-9731-CC2D8D57589D}" destId="{A825B828-26DF-4233-9853-F6567EE423F3}" srcOrd="3" destOrd="0" presId="urn:microsoft.com/office/officeart/2011/layout/HexagonRadial"/>
    <dgm:cxn modelId="{8BC26A35-9683-45C9-9720-B6351AB3F772}" type="presParOf" srcId="{A825B828-26DF-4233-9853-F6567EE423F3}" destId="{6F3B63C4-DD2C-4829-A088-2948AE0B2F58}" srcOrd="0" destOrd="0" presId="urn:microsoft.com/office/officeart/2011/layout/HexagonRadial"/>
    <dgm:cxn modelId="{386E9173-248F-46B9-8385-E96F39E31605}" type="presParOf" srcId="{36A7DE1E-F8F1-46C8-9731-CC2D8D57589D}" destId="{B2731A16-2F95-4777-AA94-6696FBF3CD49}" srcOrd="4" destOrd="0" presId="urn:microsoft.com/office/officeart/2011/layout/HexagonRadial"/>
    <dgm:cxn modelId="{60C91C4C-BFEB-43E2-861A-B5091526F28B}" type="presParOf" srcId="{36A7DE1E-F8F1-46C8-9731-CC2D8D57589D}" destId="{39E9FDCA-447D-4B72-9728-B3C24C90D77F}" srcOrd="5" destOrd="0" presId="urn:microsoft.com/office/officeart/2011/layout/HexagonRadial"/>
    <dgm:cxn modelId="{EA3400AB-995D-4987-9463-1D6F608FC395}" type="presParOf" srcId="{39E9FDCA-447D-4B72-9728-B3C24C90D77F}" destId="{A419EA14-A171-4FB9-BAF8-C4CCF4958F60}" srcOrd="0" destOrd="0" presId="urn:microsoft.com/office/officeart/2011/layout/HexagonRadial"/>
    <dgm:cxn modelId="{62817AA3-E448-4A9F-A444-E8748DE2C3C7}" type="presParOf" srcId="{36A7DE1E-F8F1-46C8-9731-CC2D8D57589D}" destId="{FE8309F1-F931-412F-AAF1-EE179DE417B7}" srcOrd="6" destOrd="0" presId="urn:microsoft.com/office/officeart/2011/layout/HexagonRadial"/>
    <dgm:cxn modelId="{81232094-D2AD-4EF4-A952-FE9608025034}" type="presParOf" srcId="{36A7DE1E-F8F1-46C8-9731-CC2D8D57589D}" destId="{11AE3B7B-4574-4185-8A80-F50E54307B9B}" srcOrd="7" destOrd="0" presId="urn:microsoft.com/office/officeart/2011/layout/HexagonRadial"/>
    <dgm:cxn modelId="{42667CB1-3236-4A8C-B403-8EE614AF8DDA}" type="presParOf" srcId="{11AE3B7B-4574-4185-8A80-F50E54307B9B}" destId="{83A0F54D-7DB6-4812-9582-9E0737C058A0}" srcOrd="0" destOrd="0" presId="urn:microsoft.com/office/officeart/2011/layout/HexagonRadial"/>
    <dgm:cxn modelId="{5AF5522C-AEDC-498C-BF0E-C5B55F9FD21B}" type="presParOf" srcId="{36A7DE1E-F8F1-46C8-9731-CC2D8D57589D}" destId="{DD0BEAB5-82D2-44B4-B57C-5174054E013B}" srcOrd="8" destOrd="0" presId="urn:microsoft.com/office/officeart/2011/layout/HexagonRadial"/>
    <dgm:cxn modelId="{C6FAD6F7-C310-4544-9174-7E363E87966A}" type="presParOf" srcId="{36A7DE1E-F8F1-46C8-9731-CC2D8D57589D}" destId="{2CBD0CEA-14A9-4F41-A370-AE366593B5BB}" srcOrd="9" destOrd="0" presId="urn:microsoft.com/office/officeart/2011/layout/HexagonRadial"/>
    <dgm:cxn modelId="{747C04EA-78DA-498F-B4E3-570E28FFC622}" type="presParOf" srcId="{2CBD0CEA-14A9-4F41-A370-AE366593B5BB}" destId="{73CA3683-9678-429F-845B-C6AFFB0A1611}" srcOrd="0" destOrd="0" presId="urn:microsoft.com/office/officeart/2011/layout/HexagonRadial"/>
    <dgm:cxn modelId="{76D30EBA-5FF0-4920-8D0F-C8B14283B0CA}" type="presParOf" srcId="{36A7DE1E-F8F1-46C8-9731-CC2D8D57589D}" destId="{288F2DAD-6A19-48DE-A28D-84A030861849}" srcOrd="10" destOrd="0" presId="urn:microsoft.com/office/officeart/2011/layout/HexagonRadial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B52A5C4-1F79-4123-8E47-CF65FACBB1F2}">
      <dsp:nvSpPr>
        <dsp:cNvPr id="0" name=""/>
        <dsp:cNvSpPr/>
      </dsp:nvSpPr>
      <dsp:spPr>
        <a:xfrm>
          <a:off x="1369413" y="842886"/>
          <a:ext cx="1071180" cy="926614"/>
        </a:xfrm>
        <a:prstGeom prst="hexagon">
          <a:avLst>
            <a:gd name="adj" fmla="val 28570"/>
            <a:gd name="vf" fmla="val 115470"/>
          </a:avLst>
        </a:prstGeom>
        <a:solidFill>
          <a:srgbClr val="C000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800" kern="1200" dirty="0">
              <a:latin typeface="+mj-lt"/>
              <a:cs typeface="Arial" panose="020B0604020202020204" pitchFamily="34" charset="0"/>
            </a:rPr>
            <a:t>How is the natural world unpredictable?</a:t>
          </a:r>
        </a:p>
      </dsp:txBody>
      <dsp:txXfrm>
        <a:off x="1546923" y="996439"/>
        <a:ext cx="716160" cy="619508"/>
      </dsp:txXfrm>
    </dsp:sp>
    <dsp:sp modelId="{6F3B63C4-DD2C-4829-A088-2948AE0B2F58}">
      <dsp:nvSpPr>
        <dsp:cNvPr id="0" name=""/>
        <dsp:cNvSpPr/>
      </dsp:nvSpPr>
      <dsp:spPr>
        <a:xfrm>
          <a:off x="2040050" y="399434"/>
          <a:ext cx="404153" cy="348231"/>
        </a:xfrm>
        <a:prstGeom prst="hexagon">
          <a:avLst>
            <a:gd name="adj" fmla="val 28900"/>
            <a:gd name="vf" fmla="val 115470"/>
          </a:avLst>
        </a:prstGeom>
        <a:solidFill>
          <a:schemeClr val="accent6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BAA10AD-1E60-41BC-AC33-A3A62DB64E03}">
      <dsp:nvSpPr>
        <dsp:cNvPr id="0" name=""/>
        <dsp:cNvSpPr/>
      </dsp:nvSpPr>
      <dsp:spPr>
        <a:xfrm>
          <a:off x="1467956" y="0"/>
          <a:ext cx="877825" cy="759421"/>
        </a:xfrm>
        <a:prstGeom prst="hexagon">
          <a:avLst>
            <a:gd name="adj" fmla="val 28570"/>
            <a:gd name="vf" fmla="val 115470"/>
          </a:avLst>
        </a:prstGeom>
        <a:solidFill>
          <a:srgbClr val="C000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800" b="0" kern="1200" dirty="0">
              <a:latin typeface="+mj-lt"/>
              <a:cs typeface="Arial" panose="020B0604020202020204" pitchFamily="34" charset="0"/>
            </a:rPr>
            <a:t>What physical features are in the natural world?</a:t>
          </a:r>
          <a:endParaRPr lang="en-GB" sz="800" kern="1200" dirty="0">
            <a:latin typeface="+mj-lt"/>
            <a:cs typeface="Arial" panose="020B0604020202020204" pitchFamily="34" charset="0"/>
          </a:endParaRPr>
        </a:p>
      </dsp:txBody>
      <dsp:txXfrm>
        <a:off x="1613430" y="125852"/>
        <a:ext cx="586877" cy="507717"/>
      </dsp:txXfrm>
    </dsp:sp>
    <dsp:sp modelId="{A419EA14-A171-4FB9-BAF8-C4CCF4958F60}">
      <dsp:nvSpPr>
        <dsp:cNvPr id="0" name=""/>
        <dsp:cNvSpPr/>
      </dsp:nvSpPr>
      <dsp:spPr>
        <a:xfrm>
          <a:off x="2511728" y="1050442"/>
          <a:ext cx="404153" cy="348231"/>
        </a:xfrm>
        <a:prstGeom prst="hexagon">
          <a:avLst>
            <a:gd name="adj" fmla="val 28900"/>
            <a:gd name="vf" fmla="val 115470"/>
          </a:avLst>
        </a:prstGeom>
        <a:solidFill>
          <a:schemeClr val="accent6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2731A16-2F95-4777-AA94-6696FBF3CD49}">
      <dsp:nvSpPr>
        <dsp:cNvPr id="0" name=""/>
        <dsp:cNvSpPr/>
      </dsp:nvSpPr>
      <dsp:spPr>
        <a:xfrm>
          <a:off x="2273023" y="467095"/>
          <a:ext cx="877825" cy="759421"/>
        </a:xfrm>
        <a:prstGeom prst="hexagon">
          <a:avLst>
            <a:gd name="adj" fmla="val 28570"/>
            <a:gd name="vf" fmla="val 115470"/>
          </a:avLst>
        </a:prstGeom>
        <a:solidFill>
          <a:srgbClr val="C000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800" kern="1200" dirty="0">
              <a:latin typeface="+mj-lt"/>
              <a:cs typeface="Arial" panose="020B0604020202020204" pitchFamily="34" charset="0"/>
            </a:rPr>
            <a:t>What is a natural disaster and how do they happen?</a:t>
          </a:r>
        </a:p>
      </dsp:txBody>
      <dsp:txXfrm>
        <a:off x="2418497" y="592947"/>
        <a:ext cx="586877" cy="507717"/>
      </dsp:txXfrm>
    </dsp:sp>
    <dsp:sp modelId="{83A0F54D-7DB6-4812-9582-9E0737C058A0}">
      <dsp:nvSpPr>
        <dsp:cNvPr id="0" name=""/>
        <dsp:cNvSpPr/>
      </dsp:nvSpPr>
      <dsp:spPr>
        <a:xfrm>
          <a:off x="2184070" y="1785307"/>
          <a:ext cx="404153" cy="348231"/>
        </a:xfrm>
        <a:prstGeom prst="hexagon">
          <a:avLst>
            <a:gd name="adj" fmla="val 28900"/>
            <a:gd name="vf" fmla="val 115470"/>
          </a:avLst>
        </a:prstGeom>
        <a:solidFill>
          <a:schemeClr val="accent6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E8309F1-F931-412F-AAF1-EE179DE417B7}">
      <dsp:nvSpPr>
        <dsp:cNvPr id="0" name=""/>
        <dsp:cNvSpPr/>
      </dsp:nvSpPr>
      <dsp:spPr>
        <a:xfrm>
          <a:off x="2273023" y="1385350"/>
          <a:ext cx="877825" cy="759421"/>
        </a:xfrm>
        <a:prstGeom prst="hexagon">
          <a:avLst>
            <a:gd name="adj" fmla="val 28570"/>
            <a:gd name="vf" fmla="val 115470"/>
          </a:avLst>
        </a:prstGeom>
        <a:solidFill>
          <a:srgbClr val="C000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800" kern="1200" dirty="0">
              <a:latin typeface="+mj-lt"/>
              <a:cs typeface="Arial" panose="020B0604020202020204" pitchFamily="34" charset="0"/>
            </a:rPr>
            <a:t>Why do people settle in natural hazard areas?</a:t>
          </a:r>
        </a:p>
      </dsp:txBody>
      <dsp:txXfrm>
        <a:off x="2418497" y="1511202"/>
        <a:ext cx="586877" cy="507717"/>
      </dsp:txXfrm>
    </dsp:sp>
    <dsp:sp modelId="{73CA3683-9678-429F-845B-C6AFFB0A1611}">
      <dsp:nvSpPr>
        <dsp:cNvPr id="0" name=""/>
        <dsp:cNvSpPr/>
      </dsp:nvSpPr>
      <dsp:spPr>
        <a:xfrm>
          <a:off x="1371278" y="1861589"/>
          <a:ext cx="404153" cy="348231"/>
        </a:xfrm>
        <a:prstGeom prst="hexagon">
          <a:avLst>
            <a:gd name="adj" fmla="val 28900"/>
            <a:gd name="vf" fmla="val 115470"/>
          </a:avLst>
        </a:prstGeom>
        <a:solidFill>
          <a:schemeClr val="accent6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D0BEAB5-82D2-44B4-B57C-5174054E013B}">
      <dsp:nvSpPr>
        <dsp:cNvPr id="0" name=""/>
        <dsp:cNvSpPr/>
      </dsp:nvSpPr>
      <dsp:spPr>
        <a:xfrm>
          <a:off x="1467956" y="1852968"/>
          <a:ext cx="877825" cy="759421"/>
        </a:xfrm>
        <a:prstGeom prst="hexagon">
          <a:avLst>
            <a:gd name="adj" fmla="val 28570"/>
            <a:gd name="vf" fmla="val 115470"/>
          </a:avLst>
        </a:prstGeom>
        <a:solidFill>
          <a:srgbClr val="C000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800" b="0" kern="1200" dirty="0">
              <a:latin typeface="+mj-lt"/>
              <a:cs typeface="Arial" panose="020B0604020202020204" pitchFamily="34" charset="0"/>
            </a:rPr>
            <a:t>How does it rain? </a:t>
          </a:r>
          <a:endParaRPr lang="en-GB" kern="1200" dirty="0">
            <a:latin typeface="+mj-lt"/>
          </a:endParaRPr>
        </a:p>
      </dsp:txBody>
      <dsp:txXfrm>
        <a:off x="1613430" y="1978820"/>
        <a:ext cx="586877" cy="507717"/>
      </dsp:txXfrm>
    </dsp:sp>
    <dsp:sp modelId="{288F2DAD-6A19-48DE-A28D-84A030861849}">
      <dsp:nvSpPr>
        <dsp:cNvPr id="0" name=""/>
        <dsp:cNvSpPr/>
      </dsp:nvSpPr>
      <dsp:spPr>
        <a:xfrm>
          <a:off x="659151" y="1385872"/>
          <a:ext cx="877825" cy="759421"/>
        </a:xfrm>
        <a:prstGeom prst="hexagon">
          <a:avLst>
            <a:gd name="adj" fmla="val 28570"/>
            <a:gd name="vf" fmla="val 115470"/>
          </a:avLst>
        </a:prstGeom>
        <a:solidFill>
          <a:srgbClr val="C000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Pts val="1000"/>
            <a:buFont typeface="Arial" panose="020B0604020202020204" pitchFamily="34" charset="0"/>
            <a:buNone/>
          </a:pPr>
          <a:r>
            <a:rPr lang="en-GB" sz="800" b="0" kern="1200" dirty="0">
              <a:latin typeface="+mj-lt"/>
              <a:cs typeface="Arial" panose="020B0604020202020204" pitchFamily="34" charset="0"/>
            </a:rPr>
            <a:t>How do rivers shape the land and lives of people?</a:t>
          </a:r>
          <a:endParaRPr lang="en-GB" sz="800" kern="1200" dirty="0">
            <a:latin typeface="+mj-lt"/>
            <a:cs typeface="Arial" panose="020B0604020202020204" pitchFamily="34" charset="0"/>
          </a:endParaRPr>
        </a:p>
      </dsp:txBody>
      <dsp:txXfrm>
        <a:off x="804625" y="1511724"/>
        <a:ext cx="586877" cy="50771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1/layout/HexagonRadial">
  <dgm:title val="Hexagon Radial"/>
  <dgm:desc val="Use to show a sequential process that relates to a central idea or theme. Limited to six Level 2 shapes. Works best with small amounts of text. Unused text does not appear, but remains available if you switch layouts."/>
  <dgm:catLst>
    <dgm:cat type="cycle" pri="8500"/>
    <dgm:cat type="officeonline" pri="90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  <dgm:pt modelId="15">
          <dgm:prSet phldr="1"/>
        </dgm:pt>
        <dgm:pt modelId="16">
          <dgm:prSet phldr="1"/>
        </dgm:pt>
      </dgm:ptLst>
      <dgm:cxnLst>
        <dgm:cxn modelId="40" srcId="0" destId="10" srcOrd="0" destOrd="0"/>
        <dgm:cxn modelId="50" srcId="10" destId="11" srcOrd="0" destOrd="0"/>
        <dgm:cxn modelId="60" srcId="10" destId="12" srcOrd="0" destOrd="0"/>
        <dgm:cxn modelId="70" srcId="10" destId="13" srcOrd="0" destOrd="0"/>
        <dgm:cxn modelId="80" srcId="10" destId="14" srcOrd="0" destOrd="0"/>
        <dgm:cxn modelId="90" srcId="10" destId="15" srcOrd="0" destOrd="0"/>
        <dgm:cxn modelId="100" srcId="10" destId="16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40" srcId="0" destId="10" srcOrd="0" destOrd="0"/>
        <dgm:cxn modelId="50" srcId="10" destId="11" srcOrd="0" destOrd="0"/>
        <dgm:cxn modelId="60" srcId="10" destId="12" srcOrd="0" destOrd="0"/>
        <dgm:cxn modelId="70" srcId="10" destId="13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  <dgm:pt modelId="15">
          <dgm:prSet phldr="1"/>
        </dgm:pt>
        <dgm:pt modelId="16">
          <dgm:prSet phldr="1"/>
        </dgm:pt>
      </dgm:ptLst>
      <dgm:cxnLst>
        <dgm:cxn modelId="40" srcId="0" destId="10" srcOrd="0" destOrd="0"/>
        <dgm:cxn modelId="50" srcId="10" destId="11" srcOrd="0" destOrd="0"/>
        <dgm:cxn modelId="60" srcId="10" destId="12" srcOrd="0" destOrd="0"/>
        <dgm:cxn modelId="70" srcId="10" destId="13" srcOrd="0" destOrd="0"/>
        <dgm:cxn modelId="80" srcId="10" destId="14" srcOrd="0" destOrd="0"/>
        <dgm:cxn modelId="90" srcId="10" destId="15" srcOrd="0" destOrd="0"/>
        <dgm:cxn modelId="100" srcId="10" destId="16" srcOrd="0" destOrd="0"/>
      </dgm:cxnLst>
      <dgm:bg/>
      <dgm:whole/>
    </dgm:dataModel>
  </dgm:clrData>
  <dgm:layoutNode name="Name0">
    <dgm:varLst>
      <dgm:chMax val="1"/>
      <dgm:chPref val="1"/>
      <dgm:dir/>
      <dgm:animOne val="branch"/>
      <dgm:animLvl val="lvl"/>
    </dgm:varLst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 ch" ptType="node node" st="1 1" cnt="1 0" func="cnt" op="equ" val="0">
            <dgm:alg type="composite">
              <dgm:param type="ar" val="1.1561"/>
            </dgm:alg>
            <dgm:constrLst>
              <dgm:constr type="primFontSz" for="des" forName="Parent" val="65"/>
              <dgm:constr type="l" for="ch" forName="Parent" refType="w" fact="0"/>
              <dgm:constr type="t" for="ch" forName="Parent" refType="h" fact="0"/>
              <dgm:constr type="w" for="ch" forName="Parent" refType="w"/>
              <dgm:constr type="h" for="ch" forName="Parent" refType="h"/>
            </dgm:constrLst>
          </dgm:if>
          <dgm:if name="Name5" axis="ch ch" ptType="node node" st="1 1" cnt="1 0" func="cnt" op="lte" val="1">
            <dgm:alg type="composite">
              <dgm:param type="ar" val="1.36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l" for="ch" forName="Accent1" refType="w" fact="0.1685"/>
              <dgm:constr type="t" for="ch" forName="Accent1" refType="h" fact="0.2946"/>
              <dgm:constr type="w" for="ch" forName="Accent1" refType="w" fact="0.462"/>
              <dgm:constr type="h" for="ch" forName="Accent1" refType="h" fact="0.5472"/>
              <dgm:constr type="l" for="ch" forName="Parent" refType="w" fact="0"/>
              <dgm:constr type="t" for="ch" forName="Parent" refType="h" fact="0.2885"/>
              <dgm:constr type="w" for="ch" forName="Parent" refType="w" fact="0.6013"/>
              <dgm:constr type="h" for="ch" forName="Parent" refType="h" fact="0.7115"/>
              <dgm:constr type="l" for="ch" forName="Child1" refType="w" fact="0.5073"/>
              <dgm:constr type="t" for="ch" forName="Child1" refType="h" fact="0"/>
              <dgm:constr type="w" for="ch" forName="Child1" refType="w" fact="0.4927"/>
              <dgm:constr type="h" for="ch" forName="Child1" refType="h" fact="0.5831"/>
            </dgm:constrLst>
          </dgm:if>
          <dgm:if name="Name6" axis="ch ch" ptType="node node" st="1 1" cnt="1 0" func="cnt" op="equ" val="2">
            <dgm:alg type="composite">
              <dgm:param type="ar" val="1.0619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2" refType="primFontSz" refFor="des" refForName="Child1" op="equ"/>
              <dgm:constr type="l" for="ch" forName="Accent2" refType="w" fact="0.6413"/>
              <dgm:constr type="t" for="ch" forName="Accent2" refType="h" fact="0.3477"/>
              <dgm:constr type="w" for="ch" forName="Accent2" refType="w" fact="0.2269"/>
              <dgm:constr type="h" for="ch" forName="Accent2" refType="h" fact="0.2076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Parent" refType="w" fact="0"/>
              <dgm:constr type="t" for="ch" forName="Parent" refType="h" fact="0.2239"/>
              <dgm:constr type="w" for="ch" forName="Parent" refType="w" fact="0.6013"/>
              <dgm:constr type="h" for="ch" forName="Parent" refType="h" fact="0.5523"/>
              <dgm:constr type="l" for="ch" forName="Child1" refType="w" fact="0.5073"/>
              <dgm:constr type="t" for="ch" forName="Child1" refType="h" fact="0"/>
              <dgm:constr type="w" for="ch" forName="Child1" refType="w" fact="0.4927"/>
              <dgm:constr type="h" for="ch" forName="Child1" refType="h" fact="0.4527"/>
              <dgm:constr type="l" for="ch" forName="Child2" refType="w" fact="0.5073"/>
              <dgm:constr type="t" for="ch" forName="Child2" refType="h" fact="0.5473"/>
              <dgm:constr type="w" for="ch" forName="Child2" refType="w" fact="0.4927"/>
              <dgm:constr type="h" for="ch" forName="Child2" refType="h" fact="0.4527"/>
            </dgm:constrLst>
          </dgm:if>
          <dgm:if name="Name7" axis="ch ch" ptType="node node" st="1 1" cnt="1 0" func="cnt" op="equ" val="3">
            <dgm:alg type="composite">
              <dgm:param type="ar" val="0.8305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Accent3" refType="w" fact="0.4573"/>
              <dgm:constr type="t" for="ch" forName="Accent3" refType="h" fact="0.6145"/>
              <dgm:constr type="w" for="ch" forName="Accent3" refType="w" fact="0.2269"/>
              <dgm:constr type="h" for="ch" forName="Accent3" refType="h" fact="0.1623"/>
              <dgm:constr type="l" for="ch" forName="Accent2" refType="w" fact="0.6413"/>
              <dgm:constr type="t" for="ch" forName="Accent2" refType="h" fact="0.2719"/>
              <dgm:constr type="w" for="ch" forName="Accent2" refType="w" fact="0.2269"/>
              <dgm:constr type="h" for="ch" forName="Accent2" refType="h" fact="0.1623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Child3" refType="w" fact="0.0554"/>
              <dgm:constr type="t" for="ch" forName="Child3" refType="h" fact="0.646"/>
              <dgm:constr type="w" for="ch" forName="Child3" refType="w" fact="0.4927"/>
              <dgm:constr type="h" for="ch" forName="Child3" refType="h" fact="0.354"/>
              <dgm:constr type="l" for="ch" forName="Parent" refType="w" fact="0"/>
              <dgm:constr type="t" for="ch" forName="Parent" refType="h" fact="0.1751"/>
              <dgm:constr type="w" for="ch" forName="Parent" refType="w" fact="0.6013"/>
              <dgm:constr type="h" for="ch" forName="Parent" refType="h" fact="0.4319"/>
              <dgm:constr type="l" for="ch" forName="Child1" refType="w" fact="0.5073"/>
              <dgm:constr type="t" for="ch" forName="Child1" refType="h" fact="0"/>
              <dgm:constr type="w" for="ch" forName="Child1" refType="w" fact="0.4927"/>
              <dgm:constr type="h" for="ch" forName="Child1" refType="h" fact="0.354"/>
              <dgm:constr type="l" for="ch" forName="Child2" refType="w" fact="0.5073"/>
              <dgm:constr type="t" for="ch" forName="Child2" refType="h" fact="0.428"/>
              <dgm:constr type="w" for="ch" forName="Child2" refType="w" fact="0.4927"/>
              <dgm:constr type="h" for="ch" forName="Child2" refType="h" fact="0.354"/>
            </dgm:constrLst>
          </dgm:if>
          <dgm:if name="Name8" axis="ch ch" ptType="node node" st="1 1" cnt="1 0" func="cnt" op="equ" val="4">
            <dgm:alg type="composite">
              <dgm:param type="ar" val="0.682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Accent4" refType="w" fact="0.4573"/>
              <dgm:constr type="t" for="ch" forName="Accent4" refType="h" fact="0.6834"/>
              <dgm:constr type="w" for="ch" forName="Accent4" refType="w" fact="0.2269"/>
              <dgm:constr type="h" for="ch" forName="Accent4" refType="h" fact="0.1333"/>
              <dgm:constr type="l" for="ch" forName="Accent3" refType="w" fact="0.6413"/>
              <dgm:constr type="t" for="ch" forName="Accent3" refType="h" fact="0.4021"/>
              <dgm:constr type="w" for="ch" forName="Accent3" refType="w" fact="0.2269"/>
              <dgm:constr type="h" for="ch" forName="Accent3" refType="h" fact="0.1333"/>
              <dgm:constr type="l" for="ch" forName="Accent2" refType="w" fact="0.3765"/>
              <dgm:constr type="t" for="ch" forName="Accent2" refType="h" fact="0.1529"/>
              <dgm:constr type="w" for="ch" forName="Accent2" refType="w" fact="0.2269"/>
              <dgm:constr type="h" for="ch" forName="Accent2" refType="h" fact="0.1333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Child4" refType="w" fact="0.0554"/>
              <dgm:constr type="t" for="ch" forName="Child4" refType="h" fact="0.7093"/>
              <dgm:constr type="w" for="ch" forName="Child4" refType="w" fact="0.4927"/>
              <dgm:constr type="h" for="ch" forName="Child4" refType="h" fact="0.2907"/>
              <dgm:constr type="l" for="ch" forName="Parent" refType="w" fact="0"/>
              <dgm:constr type="t" for="ch" forName="Parent" refType="h" fact="0.3226"/>
              <dgm:constr type="w" for="ch" forName="Parent" refType="w" fact="0.6013"/>
              <dgm:constr type="h" for="ch" forName="Parent" refType="h" fact="0.3547"/>
              <dgm:constr type="l" for="ch" forName="Child2" refType="w" fact="0.5073"/>
              <dgm:constr type="t" for="ch" forName="Child2" refType="h" fact="0.1788"/>
              <dgm:constr type="w" for="ch" forName="Child2" refType="w" fact="0.4927"/>
              <dgm:constr type="h" for="ch" forName="Child2" refType="h" fact="0.2907"/>
              <dgm:constr type="l" for="ch" forName="Child3" refType="w" fact="0.5073"/>
              <dgm:constr type="t" for="ch" forName="Child3" refType="h" fact="0.5303"/>
              <dgm:constr type="w" for="ch" forName="Child3" refType="w" fact="0.4927"/>
              <dgm:constr type="h" for="ch" forName="Child3" refType="h" fact="0.2907"/>
              <dgm:constr type="l" for="ch" forName="Child1" refType="w" fact="0.0554"/>
              <dgm:constr type="t" for="ch" forName="Child1" refType="h" fact="0"/>
              <dgm:constr type="w" for="ch" forName="Child1" refType="w" fact="0.4927"/>
              <dgm:constr type="h" for="ch" forName="Child1" refType="h" fact="0.2907"/>
            </dgm:constrLst>
          </dgm:if>
          <dgm:if name="Name9" axis="ch ch" ptType="node node" st="1 1" cnt="1 0" func="cnt" op="equ" val="5">
            <dgm:alg type="composite">
              <dgm:param type="ar" val="0.953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5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Accent5" refType="w" fact="0.2858"/>
              <dgm:constr type="t" for="ch" forName="Accent5" refType="h" fact="0.7126"/>
              <dgm:constr type="w" for="ch" forName="Accent5" refType="w" fact="0.1622"/>
              <dgm:constr type="h" for="ch" forName="Accent5" refType="h" fact="0.1333"/>
              <dgm:constr type="l" for="ch" forName="Accent4" refType="w" fact="0.612"/>
              <dgm:constr type="t" for="ch" forName="Accent4" refType="h" fact="0.6834"/>
              <dgm:constr type="w" for="ch" forName="Accent4" refType="w" fact="0.1622"/>
              <dgm:constr type="h" for="ch" forName="Accent4" refType="h" fact="0.1333"/>
              <dgm:constr type="l" for="ch" forName="Accent3" refType="w" fact="0.7435"/>
              <dgm:constr type="t" for="ch" forName="Accent3" refType="h" fact="0.4021"/>
              <dgm:constr type="w" for="ch" forName="Accent3" refType="w" fact="0.1622"/>
              <dgm:constr type="h" for="ch" forName="Accent3" refType="h" fact="0.1333"/>
              <dgm:constr type="l" for="ch" forName="Accent2" refType="w" fact="0.5542"/>
              <dgm:constr type="t" for="ch" forName="Accent2" refType="h" fact="0.1529"/>
              <dgm:constr type="w" for="ch" forName="Accent2" refType="w" fact="0.1622"/>
              <dgm:constr type="h" for="ch" forName="Accent2" refType="h" fact="0.1333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Child4" refType="w" fact="0.3246"/>
              <dgm:constr type="t" for="ch" forName="Child4" refType="h" fact="0.7093"/>
              <dgm:constr type="w" for="ch" forName="Child4" refType="w" fact="0.3523"/>
              <dgm:constr type="h" for="ch" forName="Child4" refType="h" fact="0.2907"/>
              <dgm:constr type="l" for="ch" forName="Parent" refType="w" fact="0.285"/>
              <dgm:constr type="t" for="ch" forName="Parent" refType="h" fact="0.3226"/>
              <dgm:constr type="w" for="ch" forName="Parent" refType="w" fact="0.4299"/>
              <dgm:constr type="h" for="ch" forName="Parent" refType="h" fact="0.3547"/>
              <dgm:constr type="l" for="ch" forName="Child2" refType="w" fact="0.6477"/>
              <dgm:constr type="t" for="ch" forName="Child2" refType="h" fact="0.1788"/>
              <dgm:constr type="w" for="ch" forName="Child2" refType="w" fact="0.3523"/>
              <dgm:constr type="h" for="ch" forName="Child2" refType="h" fact="0.2907"/>
              <dgm:constr type="l" for="ch" forName="Child3" refType="w" fact="0.6477"/>
              <dgm:constr type="t" for="ch" forName="Child3" refType="h" fact="0.5303"/>
              <dgm:constr type="w" for="ch" forName="Child3" refType="w" fact="0.3523"/>
              <dgm:constr type="h" for="ch" forName="Child3" refType="h" fact="0.2907"/>
              <dgm:constr type="l" for="ch" forName="Child5" refType="w" fact="0"/>
              <dgm:constr type="t" for="ch" forName="Child5" refType="h" fact="0.5305"/>
              <dgm:constr type="w" for="ch" forName="Child5" refType="w" fact="0.3523"/>
              <dgm:constr type="h" for="ch" forName="Child5" refType="h" fact="0.2907"/>
              <dgm:constr type="l" for="ch" forName="Child1" refType="w" fact="0.3246"/>
              <dgm:constr type="t" for="ch" forName="Child1" refType="h" fact="0"/>
              <dgm:constr type="w" for="ch" forName="Child1" refType="w" fact="0.3523"/>
              <dgm:constr type="h" for="ch" forName="Child1" refType="h" fact="0.2907"/>
            </dgm:constrLst>
          </dgm:if>
          <dgm:else name="Name10">
            <dgm:alg type="composite">
              <dgm:param type="ar" val="0.953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5" refType="primFontSz" refFor="des" refForName="Parent" op="lte"/>
              <dgm:constr type="primFontSz" for="des" forName="Child6" refType="primFontSz" refFor="des" refForName="Parent" op="lte"/>
              <dgm:constr type="primFontSz" for="des" forName="Child7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ptType="node" op="equ" val="65"/>
              <dgm:constr type="l" for="ch" forName="Accent6" refType="w" fact="0.0934"/>
              <dgm:constr type="t" for="ch" forName="Accent6" refType="h" fact="0.4635"/>
              <dgm:constr type="w" for="ch" forName="Accent6" refType="w" fact="0.1622"/>
              <dgm:constr type="h" for="ch" forName="Accent6" refType="h" fact="0.1333"/>
              <dgm:constr type="l" for="ch" forName="Accent5" refType="w" fact="0.2858"/>
              <dgm:constr type="t" for="ch" forName="Accent5" refType="h" fact="0.7126"/>
              <dgm:constr type="w" for="ch" forName="Accent5" refType="w" fact="0.1622"/>
              <dgm:constr type="h" for="ch" forName="Accent5" refType="h" fact="0.1333"/>
              <dgm:constr type="l" for="ch" forName="Accent4" refType="w" fact="0.612"/>
              <dgm:constr type="t" for="ch" forName="Accent4" refType="h" fact="0.6834"/>
              <dgm:constr type="w" for="ch" forName="Accent4" refType="w" fact="0.1622"/>
              <dgm:constr type="h" for="ch" forName="Accent4" refType="h" fact="0.1333"/>
              <dgm:constr type="l" for="ch" forName="Accent3" refType="w" fact="0.7435"/>
              <dgm:constr type="t" for="ch" forName="Accent3" refType="h" fact="0.4021"/>
              <dgm:constr type="w" for="ch" forName="Accent3" refType="w" fact="0.1622"/>
              <dgm:constr type="h" for="ch" forName="Accent3" refType="h" fact="0.1333"/>
              <dgm:constr type="l" for="ch" forName="Accent2" refType="w" fact="0.5542"/>
              <dgm:constr type="t" for="ch" forName="Accent2" refType="h" fact="0.1529"/>
              <dgm:constr type="w" for="ch" forName="Accent2" refType="w" fact="0.1622"/>
              <dgm:constr type="h" for="ch" forName="Accent2" refType="h" fact="0.1333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Child4" refType="w" fact="0.3246"/>
              <dgm:constr type="t" for="ch" forName="Child4" refType="h" fact="0.7093"/>
              <dgm:constr type="w" for="ch" forName="Child4" refType="w" fact="0.3523"/>
              <dgm:constr type="h" for="ch" forName="Child4" refType="h" fact="0.2907"/>
              <dgm:constr type="l" for="ch" forName="Parent" refType="w" fact="0.285"/>
              <dgm:constr type="t" for="ch" forName="Parent" refType="h" fact="0.3226"/>
              <dgm:constr type="w" for="ch" forName="Parent" refType="w" fact="0.4299"/>
              <dgm:constr type="h" for="ch" forName="Parent" refType="h" fact="0.3547"/>
              <dgm:constr type="l" for="ch" forName="Child2" refType="w" fact="0.6477"/>
              <dgm:constr type="t" for="ch" forName="Child2" refType="h" fact="0.1788"/>
              <dgm:constr type="w" for="ch" forName="Child2" refType="w" fact="0.3523"/>
              <dgm:constr type="h" for="ch" forName="Child2" refType="h" fact="0.2907"/>
              <dgm:constr type="l" for="ch" forName="Child3" refType="w" fact="0.6477"/>
              <dgm:constr type="t" for="ch" forName="Child3" refType="h" fact="0.5303"/>
              <dgm:constr type="w" for="ch" forName="Child3" refType="w" fact="0.3523"/>
              <dgm:constr type="h" for="ch" forName="Child3" refType="h" fact="0.2907"/>
              <dgm:constr type="l" for="ch" forName="Child5" refType="w" fact="0"/>
              <dgm:constr type="t" for="ch" forName="Child5" refType="h" fact="0.5305"/>
              <dgm:constr type="w" for="ch" forName="Child5" refType="w" fact="0.3523"/>
              <dgm:constr type="h" for="ch" forName="Child5" refType="h" fact="0.2907"/>
              <dgm:constr type="l" for="ch" forName="Child6" refType="w" fact="0"/>
              <dgm:constr type="t" for="ch" forName="Child6" refType="h" fact="0.1784"/>
              <dgm:constr type="w" for="ch" forName="Child6" refType="w" fact="0.3523"/>
              <dgm:constr type="h" for="ch" forName="Child6" refType="h" fact="0.2907"/>
              <dgm:constr type="l" for="ch" forName="Child1" refType="w" fact="0.3246"/>
              <dgm:constr type="t" for="ch" forName="Child1" refType="h" fact="0"/>
              <dgm:constr type="w" for="ch" forName="Child1" refType="w" fact="0.3523"/>
              <dgm:constr type="h" for="ch" forName="Child1" refType="h" fact="0.2907"/>
            </dgm:constrLst>
          </dgm:else>
        </dgm:choose>
      </dgm:if>
      <dgm:else name="Name11">
        <dgm:choose name="Name12">
          <dgm:if name="Name13" axis="ch ch" ptType="node node" st="1 1" cnt="1 0" func="cnt" op="equ" val="0">
            <dgm:alg type="composite">
              <dgm:param type="ar" val="1.1561"/>
            </dgm:alg>
            <dgm:constrLst>
              <dgm:constr type="primFontSz" for="des" forName="Parent" val="65"/>
              <dgm:constr type="l" for="ch" forName="Parent" refType="w" fact="0"/>
              <dgm:constr type="t" for="ch" forName="Parent" refType="h" fact="0"/>
              <dgm:constr type="w" for="ch" forName="Parent" refType="w"/>
              <dgm:constr type="h" for="ch" forName="Parent" refType="h"/>
            </dgm:constrLst>
          </dgm:if>
          <dgm:if name="Name14" axis="ch ch" ptType="node node" st="1 1" cnt="1 0" func="cnt" op="lte" val="1">
            <dgm:alg type="composite">
              <dgm:param type="ar" val="1.36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r" for="ch" forName="Accent1" refType="w" fact="0.8315"/>
              <dgm:constr type="t" for="ch" forName="Accent1" refType="h" fact="0.2946"/>
              <dgm:constr type="w" for="ch" forName="Accent1" refType="w" fact="0.462"/>
              <dgm:constr type="h" for="ch" forName="Accent1" refType="h" fact="0.5472"/>
              <dgm:constr type="r" for="ch" forName="Parent" refType="w"/>
              <dgm:constr type="t" for="ch" forName="Parent" refType="h" fact="0.2885"/>
              <dgm:constr type="w" for="ch" forName="Parent" refType="w" fact="0.6013"/>
              <dgm:constr type="h" for="ch" forName="Parent" refType="h" fact="0.7115"/>
              <dgm:constr type="r" for="ch" forName="Child1" refType="w" fact="0.4927"/>
              <dgm:constr type="t" for="ch" forName="Child1" refType="h" fact="0"/>
              <dgm:constr type="w" for="ch" forName="Child1" refType="w" fact="0.4927"/>
              <dgm:constr type="h" for="ch" forName="Child1" refType="h" fact="0.5831"/>
            </dgm:constrLst>
          </dgm:if>
          <dgm:if name="Name15" axis="ch ch" ptType="node node" st="1 1" cnt="1 0" func="cnt" op="equ" val="2">
            <dgm:alg type="composite">
              <dgm:param type="ar" val="1.0619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2" refType="primFontSz" refFor="des" refForName="Child1" op="equ"/>
              <dgm:constr type="r" for="ch" forName="Accent2" refType="w" fact="0.3587"/>
              <dgm:constr type="t" for="ch" forName="Accent2" refType="h" fact="0.3477"/>
              <dgm:constr type="w" for="ch" forName="Accent2" refType="w" fact="0.2269"/>
              <dgm:constr type="h" for="ch" forName="Accent2" refType="h" fact="0.2076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Parent" refType="w"/>
              <dgm:constr type="t" for="ch" forName="Parent" refType="h" fact="0.2239"/>
              <dgm:constr type="w" for="ch" forName="Parent" refType="w" fact="0.6013"/>
              <dgm:constr type="h" for="ch" forName="Parent" refType="h" fact="0.5523"/>
              <dgm:constr type="r" for="ch" forName="Child1" refType="w" fact="0.4927"/>
              <dgm:constr type="t" for="ch" forName="Child1" refType="h" fact="0"/>
              <dgm:constr type="w" for="ch" forName="Child1" refType="w" fact="0.4927"/>
              <dgm:constr type="h" for="ch" forName="Child1" refType="h" fact="0.4527"/>
              <dgm:constr type="r" for="ch" forName="Child2" refType="w" fact="0.5073"/>
              <dgm:constr type="t" for="ch" forName="Child2" refType="h" fact="0.5473"/>
              <dgm:constr type="w" for="ch" forName="Child2" refType="w" fact="0.4927"/>
              <dgm:constr type="h" for="ch" forName="Child2" refType="h" fact="0.4527"/>
            </dgm:constrLst>
          </dgm:if>
          <dgm:if name="Name16" axis="ch ch" ptType="node node" st="1 1" cnt="1 0" func="cnt" op="equ" val="3">
            <dgm:alg type="composite">
              <dgm:param type="ar" val="0.8305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r" for="ch" forName="Accent3" refType="w" fact="0.5427"/>
              <dgm:constr type="t" for="ch" forName="Accent3" refType="h" fact="0.6145"/>
              <dgm:constr type="w" for="ch" forName="Accent3" refType="w" fact="0.2269"/>
              <dgm:constr type="h" for="ch" forName="Accent3" refType="h" fact="0.1623"/>
              <dgm:constr type="r" for="ch" forName="Accent2" refType="w" fact="0.3587"/>
              <dgm:constr type="t" for="ch" forName="Accent2" refType="h" fact="0.2719"/>
              <dgm:constr type="w" for="ch" forName="Accent2" refType="w" fact="0.2269"/>
              <dgm:constr type="h" for="ch" forName="Accent2" refType="h" fact="0.1623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Child3" refType="w" fact="0.9446"/>
              <dgm:constr type="t" for="ch" forName="Child3" refType="h" fact="0.646"/>
              <dgm:constr type="w" for="ch" forName="Child3" refType="w" fact="0.4927"/>
              <dgm:constr type="h" for="ch" forName="Child3" refType="h" fact="0.354"/>
              <dgm:constr type="r" for="ch" forName="Parent" refType="w"/>
              <dgm:constr type="t" for="ch" forName="Parent" refType="h" fact="0.1751"/>
              <dgm:constr type="w" for="ch" forName="Parent" refType="w" fact="0.6013"/>
              <dgm:constr type="h" for="ch" forName="Parent" refType="h" fact="0.4319"/>
              <dgm:constr type="r" for="ch" forName="Child1" refType="w" fact="0.4927"/>
              <dgm:constr type="t" for="ch" forName="Child1" refType="h" fact="0"/>
              <dgm:constr type="w" for="ch" forName="Child1" refType="w" fact="0.4927"/>
              <dgm:constr type="h" for="ch" forName="Child1" refType="h" fact="0.354"/>
              <dgm:constr type="r" for="ch" forName="Child2" refType="w" fact="0.4927"/>
              <dgm:constr type="t" for="ch" forName="Child2" refType="h" fact="0.428"/>
              <dgm:constr type="w" for="ch" forName="Child2" refType="w" fact="0.4927"/>
              <dgm:constr type="h" for="ch" forName="Child2" refType="h" fact="0.354"/>
            </dgm:constrLst>
          </dgm:if>
          <dgm:if name="Name17" axis="ch ch" ptType="node node" st="1 1" cnt="1 0" func="cnt" op="equ" val="4">
            <dgm:alg type="composite">
              <dgm:param type="ar" val="0.682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r" for="ch" forName="Accent4" refType="w" fact="0.5427"/>
              <dgm:constr type="t" for="ch" forName="Accent4" refType="h" fact="0.6834"/>
              <dgm:constr type="w" for="ch" forName="Accent4" refType="w" fact="0.2269"/>
              <dgm:constr type="h" for="ch" forName="Accent4" refType="h" fact="0.1333"/>
              <dgm:constr type="r" for="ch" forName="Accent3" refType="w" fact="0.3587"/>
              <dgm:constr type="t" for="ch" forName="Accent3" refType="h" fact="0.4021"/>
              <dgm:constr type="w" for="ch" forName="Accent3" refType="w" fact="0.2269"/>
              <dgm:constr type="h" for="ch" forName="Accent3" refType="h" fact="0.1333"/>
              <dgm:constr type="r" for="ch" forName="Accent2" refType="w" fact="0.6235"/>
              <dgm:constr type="t" for="ch" forName="Accent2" refType="h" fact="0.1529"/>
              <dgm:constr type="w" for="ch" forName="Accent2" refType="w" fact="0.2269"/>
              <dgm:constr type="h" for="ch" forName="Accent2" refType="h" fact="0.1333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Child4" refType="w" fact="0.9446"/>
              <dgm:constr type="t" for="ch" forName="Child4" refType="h" fact="0.7093"/>
              <dgm:constr type="w" for="ch" forName="Child4" refType="w" fact="0.4927"/>
              <dgm:constr type="h" for="ch" forName="Child4" refType="h" fact="0.2907"/>
              <dgm:constr type="r" for="ch" forName="Parent" refType="w"/>
              <dgm:constr type="t" for="ch" forName="Parent" refType="h" fact="0.3226"/>
              <dgm:constr type="w" for="ch" forName="Parent" refType="w" fact="0.6013"/>
              <dgm:constr type="h" for="ch" forName="Parent" refType="h" fact="0.3547"/>
              <dgm:constr type="r" for="ch" forName="Child2" refType="w" fact="0.4927"/>
              <dgm:constr type="t" for="ch" forName="Child2" refType="h" fact="0.1788"/>
              <dgm:constr type="w" for="ch" forName="Child2" refType="w" fact="0.4927"/>
              <dgm:constr type="h" for="ch" forName="Child2" refType="h" fact="0.2907"/>
              <dgm:constr type="r" for="ch" forName="Child3" refType="w" fact="0.4927"/>
              <dgm:constr type="t" for="ch" forName="Child3" refType="h" fact="0.5303"/>
              <dgm:constr type="w" for="ch" forName="Child3" refType="w" fact="0.4927"/>
              <dgm:constr type="h" for="ch" forName="Child3" refType="h" fact="0.2907"/>
              <dgm:constr type="r" for="ch" forName="Child1" refType="w" fact="0.9446"/>
              <dgm:constr type="t" for="ch" forName="Child1" refType="h" fact="0"/>
              <dgm:constr type="w" for="ch" forName="Child1" refType="w" fact="0.4927"/>
              <dgm:constr type="h" for="ch" forName="Child1" refType="h" fact="0.2907"/>
            </dgm:constrLst>
          </dgm:if>
          <dgm:if name="Name18" axis="ch ch" ptType="node node" st="1 1" cnt="1 0" func="cnt" op="equ" val="5">
            <dgm:alg type="composite">
              <dgm:param type="ar" val="0.953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5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r" for="ch" forName="Accent5" refType="w" fact="0.7142"/>
              <dgm:constr type="t" for="ch" forName="Accent5" refType="h" fact="0.7126"/>
              <dgm:constr type="w" for="ch" forName="Accent5" refType="w" fact="0.1622"/>
              <dgm:constr type="h" for="ch" forName="Accent5" refType="h" fact="0.1333"/>
              <dgm:constr type="r" for="ch" forName="Accent4" refType="w" fact="0.388"/>
              <dgm:constr type="t" for="ch" forName="Accent4" refType="h" fact="0.6834"/>
              <dgm:constr type="w" for="ch" forName="Accent4" refType="w" fact="0.1622"/>
              <dgm:constr type="h" for="ch" forName="Accent4" refType="h" fact="0.1333"/>
              <dgm:constr type="r" for="ch" forName="Accent3" refType="w" fact="0.2565"/>
              <dgm:constr type="t" for="ch" forName="Accent3" refType="h" fact="0.4021"/>
              <dgm:constr type="w" for="ch" forName="Accent3" refType="w" fact="0.1622"/>
              <dgm:constr type="h" for="ch" forName="Accent3" refType="h" fact="0.1333"/>
              <dgm:constr type="r" for="ch" forName="Accent2" refType="w" fact="0.4458"/>
              <dgm:constr type="t" for="ch" forName="Accent2" refType="h" fact="0.1529"/>
              <dgm:constr type="w" for="ch" forName="Accent2" refType="w" fact="0.1622"/>
              <dgm:constr type="h" for="ch" forName="Accent2" refType="h" fact="0.1333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Child4" refType="w" fact="0.6754"/>
              <dgm:constr type="t" for="ch" forName="Child4" refType="h" fact="0.7093"/>
              <dgm:constr type="w" for="ch" forName="Child4" refType="w" fact="0.3523"/>
              <dgm:constr type="h" for="ch" forName="Child4" refType="h" fact="0.2907"/>
              <dgm:constr type="r" for="ch" forName="Parent" refType="w" fact="0.715"/>
              <dgm:constr type="t" for="ch" forName="Parent" refType="h" fact="0.3226"/>
              <dgm:constr type="w" for="ch" forName="Parent" refType="w" fact="0.4299"/>
              <dgm:constr type="h" for="ch" forName="Parent" refType="h" fact="0.3547"/>
              <dgm:constr type="r" for="ch" forName="Child2" refType="w" fact="0.3523"/>
              <dgm:constr type="t" for="ch" forName="Child2" refType="h" fact="0.1788"/>
              <dgm:constr type="w" for="ch" forName="Child2" refType="w" fact="0.3523"/>
              <dgm:constr type="h" for="ch" forName="Child2" refType="h" fact="0.2907"/>
              <dgm:constr type="r" for="ch" forName="Child3" refType="w" fact="0.3523"/>
              <dgm:constr type="t" for="ch" forName="Child3" refType="h" fact="0.5303"/>
              <dgm:constr type="w" for="ch" forName="Child3" refType="w" fact="0.3523"/>
              <dgm:constr type="h" for="ch" forName="Child3" refType="h" fact="0.2907"/>
              <dgm:constr type="r" for="ch" forName="Child5" refType="w"/>
              <dgm:constr type="t" for="ch" forName="Child5" refType="h" fact="0.5305"/>
              <dgm:constr type="w" for="ch" forName="Child5" refType="w" fact="0.3523"/>
              <dgm:constr type="h" for="ch" forName="Child5" refType="h" fact="0.2907"/>
              <dgm:constr type="r" for="ch" forName="Child1" refType="w" fact="0.6754"/>
              <dgm:constr type="t" for="ch" forName="Child1" refType="h" fact="0"/>
              <dgm:constr type="w" for="ch" forName="Child1" refType="w" fact="0.3523"/>
              <dgm:constr type="h" for="ch" forName="Child1" refType="h" fact="0.2907"/>
            </dgm:constrLst>
          </dgm:if>
          <dgm:else name="Name19">
            <dgm:alg type="composite">
              <dgm:param type="ar" val="0.953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5" refType="primFontSz" refFor="des" refForName="Parent" op="lte"/>
              <dgm:constr type="primFontSz" for="des" forName="Child6" refType="primFontSz" refFor="des" refForName="Parent" op="lte"/>
              <dgm:constr type="primFontSz" for="des" forName="Child7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ptType="node" op="equ" val="65"/>
              <dgm:constr type="r" for="ch" forName="Accent6" refType="w" fact="0.9066"/>
              <dgm:constr type="t" for="ch" forName="Accent6" refType="h" fact="0.4635"/>
              <dgm:constr type="w" for="ch" forName="Accent6" refType="w" fact="0.1622"/>
              <dgm:constr type="h" for="ch" forName="Accent6" refType="h" fact="0.1333"/>
              <dgm:constr type="r" for="ch" forName="Accent5" refType="w" fact="0.7142"/>
              <dgm:constr type="t" for="ch" forName="Accent5" refType="h" fact="0.7126"/>
              <dgm:constr type="w" for="ch" forName="Accent5" refType="w" fact="0.1622"/>
              <dgm:constr type="h" for="ch" forName="Accent5" refType="h" fact="0.1333"/>
              <dgm:constr type="r" for="ch" forName="Accent4" refType="w" fact="0.388"/>
              <dgm:constr type="t" for="ch" forName="Accent4" refType="h" fact="0.6834"/>
              <dgm:constr type="w" for="ch" forName="Accent4" refType="w" fact="0.1622"/>
              <dgm:constr type="h" for="ch" forName="Accent4" refType="h" fact="0.1333"/>
              <dgm:constr type="r" for="ch" forName="Accent3" refType="w" fact="0.2565"/>
              <dgm:constr type="t" for="ch" forName="Accent3" refType="h" fact="0.4021"/>
              <dgm:constr type="w" for="ch" forName="Accent3" refType="w" fact="0.1622"/>
              <dgm:constr type="h" for="ch" forName="Accent3" refType="h" fact="0.1333"/>
              <dgm:constr type="r" for="ch" forName="Accent2" refType="w" fact="0.4458"/>
              <dgm:constr type="t" for="ch" forName="Accent2" refType="h" fact="0.1529"/>
              <dgm:constr type="w" for="ch" forName="Accent2" refType="w" fact="0.1622"/>
              <dgm:constr type="h" for="ch" forName="Accent2" refType="h" fact="0.1333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Child4" refType="w" fact="0.6754"/>
              <dgm:constr type="t" for="ch" forName="Child4" refType="h" fact="0.7093"/>
              <dgm:constr type="w" for="ch" forName="Child4" refType="w" fact="0.3523"/>
              <dgm:constr type="h" for="ch" forName="Child4" refType="h" fact="0.2907"/>
              <dgm:constr type="r" for="ch" forName="Parent" refType="w" fact="0.715"/>
              <dgm:constr type="t" for="ch" forName="Parent" refType="h" fact="0.3226"/>
              <dgm:constr type="w" for="ch" forName="Parent" refType="w" fact="0.4299"/>
              <dgm:constr type="h" for="ch" forName="Parent" refType="h" fact="0.3547"/>
              <dgm:constr type="r" for="ch" forName="Child2" refType="w" fact="0.3523"/>
              <dgm:constr type="t" for="ch" forName="Child2" refType="h" fact="0.1788"/>
              <dgm:constr type="w" for="ch" forName="Child2" refType="w" fact="0.3523"/>
              <dgm:constr type="h" for="ch" forName="Child2" refType="h" fact="0.2907"/>
              <dgm:constr type="r" for="ch" forName="Child3" refType="w" fact="0.3523"/>
              <dgm:constr type="t" for="ch" forName="Child3" refType="h" fact="0.5303"/>
              <dgm:constr type="w" for="ch" forName="Child3" refType="w" fact="0.3523"/>
              <dgm:constr type="h" for="ch" forName="Child3" refType="h" fact="0.2907"/>
              <dgm:constr type="r" for="ch" forName="Child5" refType="w"/>
              <dgm:constr type="t" for="ch" forName="Child5" refType="h" fact="0.5305"/>
              <dgm:constr type="w" for="ch" forName="Child5" refType="w" fact="0.3523"/>
              <dgm:constr type="h" for="ch" forName="Child5" refType="h" fact="0.2907"/>
              <dgm:constr type="r" for="ch" forName="Child6" refType="w"/>
              <dgm:constr type="t" for="ch" forName="Child6" refType="h" fact="0.1784"/>
              <dgm:constr type="w" for="ch" forName="Child6" refType="w" fact="0.3523"/>
              <dgm:constr type="h" for="ch" forName="Child6" refType="h" fact="0.2907"/>
              <dgm:constr type="r" for="ch" forName="Child1" refType="w" fact="0.6754"/>
              <dgm:constr type="t" for="ch" forName="Child1" refType="h" fact="0"/>
              <dgm:constr type="w" for="ch" forName="Child1" refType="w" fact="0.3523"/>
              <dgm:constr type="h" for="ch" forName="Child1" refType="h" fact="0.2907"/>
            </dgm:constrLst>
          </dgm:else>
        </dgm:choose>
      </dgm:else>
    </dgm:choose>
    <dgm:forEach name="wrapper" axis="self" ptType="parTrans">
      <dgm:forEach name="accentRepeat" axis="self">
        <dgm:layoutNode name="Accent" styleLbl="bgShp">
          <dgm:alg type="sp"/>
          <dgm:shape xmlns:r="http://schemas.openxmlformats.org/officeDocument/2006/relationships" type="hexagon" r:blip="" zOrderOff="-2">
            <dgm:adjLst>
              <dgm:adj idx="1" val="0.289"/>
              <dgm:adj idx="2" val="1.1547"/>
            </dgm:adjLst>
          </dgm:shape>
          <dgm:presOf/>
        </dgm:layoutNode>
      </dgm:forEach>
    </dgm:forEach>
    <dgm:forEach name="Name20" axis="ch" ptType="node" cnt="1">
      <dgm:layoutNode name="Parent" styleLbl="node0">
        <dgm:varLst>
          <dgm:chMax val="6"/>
          <dgm:chPref val="6"/>
        </dgm:varLst>
        <dgm:alg type="tx"/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self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1" axis="ch ch" ptType="node node" st="1 1" cnt="1 1">
      <dgm:layoutNode name="Accent1">
        <dgm:alg type="sp"/>
        <dgm:shape xmlns:r="http://schemas.openxmlformats.org/officeDocument/2006/relationships" r:blip="" zOrderOff="-2">
          <dgm:adjLst/>
        </dgm:shape>
        <dgm:presOf/>
        <dgm:constrLst/>
        <dgm:forEach name="Name22" ref="accentRepeat"/>
      </dgm:layoutNode>
      <dgm:layoutNode name="Child1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3" axis="ch ch" ptType="node node" st="1 2" cnt="1 1">
      <dgm:layoutNode name="Accent2">
        <dgm:alg type="sp"/>
        <dgm:shape xmlns:r="http://schemas.openxmlformats.org/officeDocument/2006/relationships" r:blip="" zOrderOff="-2">
          <dgm:adjLst/>
        </dgm:shape>
        <dgm:presOf/>
        <dgm:constrLst/>
        <dgm:forEach name="Name24" ref="accentRepeat"/>
      </dgm:layoutNode>
      <dgm:layoutNode name="Child2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5" axis="ch ch" ptType="node node" st="1 3" cnt="1 1">
      <dgm:layoutNode name="Accent3">
        <dgm:alg type="sp"/>
        <dgm:shape xmlns:r="http://schemas.openxmlformats.org/officeDocument/2006/relationships" r:blip="" zOrderOff="-2">
          <dgm:adjLst/>
        </dgm:shape>
        <dgm:presOf/>
        <dgm:constrLst/>
        <dgm:forEach name="Name26" ref="accentRepeat"/>
      </dgm:layoutNode>
      <dgm:layoutNode name="Child3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7" axis="ch ch" ptType="node node" st="1 4" cnt="1 1">
      <dgm:layoutNode name="Accent4">
        <dgm:alg type="sp"/>
        <dgm:shape xmlns:r="http://schemas.openxmlformats.org/officeDocument/2006/relationships" r:blip="">
          <dgm:adjLst/>
        </dgm:shape>
        <dgm:presOf/>
        <dgm:constrLst/>
        <dgm:forEach name="Name28" ref="accentRepeat"/>
      </dgm:layoutNode>
      <dgm:layoutNode name="Child4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9" axis="ch ch" ptType="node node" st="1 5" cnt="1 1">
      <dgm:layoutNode name="Accent5">
        <dgm:alg type="sp"/>
        <dgm:shape xmlns:r="http://schemas.openxmlformats.org/officeDocument/2006/relationships" r:blip="">
          <dgm:adjLst/>
        </dgm:shape>
        <dgm:presOf/>
        <dgm:constrLst/>
        <dgm:forEach name="Name30" ref="accentRepeat"/>
      </dgm:layoutNode>
      <dgm:layoutNode name="Child5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31" axis="ch ch" ptType="node node" st="1 6" cnt="1 1">
      <dgm:layoutNode name="Accent6">
        <dgm:alg type="sp"/>
        <dgm:shape xmlns:r="http://schemas.openxmlformats.org/officeDocument/2006/relationships" r:blip="">
          <dgm:adjLst/>
        </dgm:shape>
        <dgm:presOf/>
        <dgm:constrLst/>
        <dgm:forEach name="Name32" ref="accentRepeat"/>
      </dgm:layoutNode>
      <dgm:layoutNode name="Child6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086EACC-7FEF-41F5-9E13-39D28B441CA5}" type="datetimeFigureOut">
              <a:rPr lang="en-GB" smtClean="0"/>
              <a:t>31/03/2026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81E3617-D466-4A53-84A7-35058DB3AF2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08816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71BE70-EBFA-461C-9080-F13D66FE962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B0B9C23-40BA-9295-93BB-F200984F45D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EB13CC8-0495-43E1-2A04-5B919A455E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33D53A-AD03-495F-8A46-0A779408AD7E}" type="datetimeFigureOut">
              <a:rPr lang="en-GB" smtClean="0"/>
              <a:t>31/03/2026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2E16C30-2B1B-1CBC-6D1D-30A1BBFAB0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333773B-3D28-DDF0-748A-D8FD163901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3368F-687F-4716-B2B8-5D8603C063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81937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F37CB1-C7FC-A570-3D5B-09CF2D72D8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8D99AB-8497-20FB-1A82-1B1A29A8CA6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90ECCE-9E4A-75A1-2664-292981661A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33D53A-AD03-495F-8A46-0A779408AD7E}" type="datetimeFigureOut">
              <a:rPr lang="en-GB" smtClean="0"/>
              <a:t>31/03/2026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120D51-2846-E0F0-9615-B0C33DB8A7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B6C09F0-D5F7-779D-55D1-6E8EC5D14A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3368F-687F-4716-B2B8-5D8603C063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76153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1D220E-6185-0316-35AF-70991E8AEE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127F2CA-9F14-98EA-6EC0-79657B18718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83D2C0D-9F11-81CA-A69E-713CF19C9D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33D53A-AD03-495F-8A46-0A779408AD7E}" type="datetimeFigureOut">
              <a:rPr lang="en-GB" smtClean="0"/>
              <a:t>31/03/2026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B53C550-9E32-2EF2-2A0F-9CBB9E82C0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0C47A80-C4CD-DD21-CDDD-82B73AC03D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3368F-687F-4716-B2B8-5D8603C063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68838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CD9668-807F-5BD7-9F84-FBE54AC305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37154E-584E-F717-A108-65F76992826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2A61446-31C9-3A2C-A21B-EF428486AC3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75723A0-5E0D-4881-1BDD-2DE82302CA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33D53A-AD03-495F-8A46-0A779408AD7E}" type="datetimeFigureOut">
              <a:rPr lang="en-GB" smtClean="0"/>
              <a:t>31/03/2026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E403EC1-5559-320B-5BB2-0477773FDA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6544525-1B19-1896-6686-769ECF3C48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3368F-687F-4716-B2B8-5D8603C063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04249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8E8C8E-1AFE-CE63-FC3B-9E1E9E8B68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9A41525-35EB-763C-EE17-271968526E7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CE65D2C-E2F6-0072-8A85-68F75172871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4A526F9-75D5-BF34-70BB-0EDD48D065F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E70F315-33CD-07C3-A318-FF2AAE17341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342EA7D-224E-8159-1854-5C137F83EC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33D53A-AD03-495F-8A46-0A779408AD7E}" type="datetimeFigureOut">
              <a:rPr lang="en-GB" smtClean="0"/>
              <a:t>31/03/2026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F213632-879F-A35E-E35C-0AC3A9336C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02FC714-FFC4-5C40-2294-960F20FAAF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3368F-687F-4716-B2B8-5D8603C063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24496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C7FB38-1435-A84C-EE7B-7165141DDF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2FE148F-AB19-DF8C-BBD5-024BB042D7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33D53A-AD03-495F-8A46-0A779408AD7E}" type="datetimeFigureOut">
              <a:rPr lang="en-GB" smtClean="0"/>
              <a:t>31/03/2026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487B8EC-A275-132E-A8AC-5CFDA1F3AB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B160BDF-F709-6237-C75B-7377F02791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3368F-687F-4716-B2B8-5D8603C063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5697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0F6C423-2B66-22CE-31FD-718484EE52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33D53A-AD03-495F-8A46-0A779408AD7E}" type="datetimeFigureOut">
              <a:rPr lang="en-GB" smtClean="0"/>
              <a:t>31/03/2026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1F0E2EF-EA86-F591-B824-E38D35DF92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25DFD0F-9B15-F0CB-3532-CBA1CAC99F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3368F-687F-4716-B2B8-5D8603C063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90921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68A4E5-F230-0EA7-CC8B-7C7BD902B5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3155859-A1CE-22B7-4548-BCC25ED1F2C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E2697FF-30BA-E40D-E377-79EDE7B380D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A382DBE-2F5A-F5DA-05EA-EA294D5CFE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33D53A-AD03-495F-8A46-0A779408AD7E}" type="datetimeFigureOut">
              <a:rPr lang="en-GB" smtClean="0"/>
              <a:t>31/03/2026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D4417D9-6295-51EB-4E13-57041C0776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0AE8FC2-7507-B845-079C-EEF11F0250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3368F-687F-4716-B2B8-5D8603C063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33150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9EF106-92ED-0AB0-ABB6-CBA4861625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CC131B4-55AD-6F5F-FBF4-1D516588A69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3F2A9F4-6D82-ADE1-EFCA-1958088A618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E2B5949-AE57-773D-E05C-5654B9A0F3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33D53A-AD03-495F-8A46-0A779408AD7E}" type="datetimeFigureOut">
              <a:rPr lang="en-GB" smtClean="0"/>
              <a:t>31/03/2026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10B823E-07F9-9C2E-A049-BFF92F2E9F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40F0E8E-8260-C3B9-BB54-95CF6B209A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3368F-687F-4716-B2B8-5D8603C063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68681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B789B9-A52F-6302-184D-6CC06CF82E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A8531E5-CBA7-DB18-F285-7457BE7CB79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3A7691-40AD-AEA6-98FB-5EB61ECA60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33D53A-AD03-495F-8A46-0A779408AD7E}" type="datetimeFigureOut">
              <a:rPr lang="en-GB" smtClean="0"/>
              <a:t>31/03/2026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1864927-BEFD-1BCF-F7C7-D392F031D5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6EA150F-5D59-543D-F560-D449512EBC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3368F-687F-4716-B2B8-5D8603C063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0775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B26C952-8572-2010-6AE9-3A2D6199995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2540186-4688-35A6-C9EF-3B545F32DB0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D07945B-7BC0-218D-62C3-16E0AB6FD4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33D53A-AD03-495F-8A46-0A779408AD7E}" type="datetimeFigureOut">
              <a:rPr lang="en-GB" smtClean="0"/>
              <a:t>31/03/2026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F0BDD0-EE66-802E-77B1-D850C5BAC1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8DEDF23-5FD1-D6A2-985D-F9998B3109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3368F-687F-4716-B2B8-5D8603C063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73999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0938B79-5B7C-C979-5E84-AAC74F3566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9551E71-AC15-9DDF-4F3B-4DEC48AA969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FAC223D-38AE-22FD-1E2C-2471C5CD3C8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33D53A-AD03-495F-8A46-0A779408AD7E}" type="datetimeFigureOut">
              <a:rPr lang="en-GB" smtClean="0"/>
              <a:t>31/03/2026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D034C05-64EB-4D44-A53F-E547D22EDD4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D50C3D-FFA2-04DE-40B2-13ACD0090E3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A3368F-687F-4716-B2B8-5D8603C063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82482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Relationship Id="rId9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FE098044-DCDD-0B04-0DB2-F02F5949DF7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737758173"/>
              </p:ext>
            </p:extLst>
          </p:nvPr>
        </p:nvGraphicFramePr>
        <p:xfrm>
          <a:off x="8671560" y="90805"/>
          <a:ext cx="3810000" cy="261239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EDA91CA0-76D5-8320-E750-979DAF783354}"/>
              </a:ext>
            </a:extLst>
          </p:cNvPr>
          <p:cNvSpPr txBox="1"/>
          <p:nvPr/>
        </p:nvSpPr>
        <p:spPr>
          <a:xfrm>
            <a:off x="3217787" y="65442"/>
            <a:ext cx="5476775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2000" u="sng" dirty="0">
                <a:latin typeface="Kermit" panose="020F0503040000060003" pitchFamily="34" charset="0"/>
              </a:rPr>
              <a:t>How is the natural world unpredictable?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688373C-D2CC-A5C1-DAF9-7D5D28607586}"/>
              </a:ext>
            </a:extLst>
          </p:cNvPr>
          <p:cNvSpPr txBox="1"/>
          <p:nvPr/>
        </p:nvSpPr>
        <p:spPr>
          <a:xfrm>
            <a:off x="80264" y="91440"/>
            <a:ext cx="3205861" cy="627864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19050">
            <a:solidFill>
              <a:schemeClr val="tx1">
                <a:lumMod val="95000"/>
                <a:lumOff val="5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en-GB" sz="1600" b="1" u="sng" dirty="0">
                <a:latin typeface="+mj-lt"/>
              </a:rPr>
              <a:t>Glossary/Key Vocabulary:</a:t>
            </a:r>
          </a:p>
          <a:p>
            <a:endParaRPr lang="en-GB" sz="1600" b="1" u="sng" dirty="0">
              <a:latin typeface="+mj-lt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1200" b="1" dirty="0">
                <a:latin typeface="+mj-lt"/>
              </a:rPr>
              <a:t>Physical feature</a:t>
            </a:r>
            <a:r>
              <a:rPr lang="en-US" altLang="en-US" sz="1200" dirty="0">
                <a:latin typeface="+mj-lt"/>
              </a:rPr>
              <a:t> – A natural part of the Earth, such as a mountain, river or volcano.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1200" b="1" dirty="0">
                <a:latin typeface="+mj-lt"/>
              </a:rPr>
              <a:t>Summit/Peak</a:t>
            </a:r>
            <a:r>
              <a:rPr lang="en-US" altLang="en-US" sz="1200" dirty="0">
                <a:latin typeface="+mj-lt"/>
              </a:rPr>
              <a:t>– The very top of a mountain.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1200" b="1" dirty="0">
                <a:latin typeface="+mj-lt"/>
              </a:rPr>
              <a:t>Valley</a:t>
            </a:r>
            <a:r>
              <a:rPr lang="en-US" altLang="en-US" sz="1200" dirty="0">
                <a:latin typeface="+mj-lt"/>
              </a:rPr>
              <a:t> – Low land found between mountains, often with a river.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1200" b="1" dirty="0">
                <a:latin typeface="+mj-lt"/>
              </a:rPr>
              <a:t>Base – </a:t>
            </a:r>
            <a:r>
              <a:rPr lang="en-US" altLang="en-US" sz="1200" dirty="0">
                <a:latin typeface="+mj-lt"/>
              </a:rPr>
              <a:t>the bottom of a mountain</a:t>
            </a:r>
            <a:endParaRPr lang="en-US" altLang="en-US" sz="1200" b="1" dirty="0">
              <a:latin typeface="+mj-lt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1200" b="1" dirty="0">
                <a:latin typeface="+mj-lt"/>
              </a:rPr>
              <a:t>Magma</a:t>
            </a:r>
            <a:r>
              <a:rPr lang="en-US" altLang="en-US" sz="1200" dirty="0">
                <a:latin typeface="+mj-lt"/>
              </a:rPr>
              <a:t> – Hot, melted rock, under the Earth’s surface.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1200" b="1" dirty="0">
                <a:latin typeface="+mj-lt"/>
              </a:rPr>
              <a:t>Lava</a:t>
            </a:r>
            <a:r>
              <a:rPr lang="en-US" altLang="en-US" sz="1200" dirty="0">
                <a:latin typeface="+mj-lt"/>
              </a:rPr>
              <a:t> – Melted rock that has erupted.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1200" b="1" dirty="0">
                <a:latin typeface="+mj-lt"/>
              </a:rPr>
              <a:t>Crater</a:t>
            </a:r>
            <a:r>
              <a:rPr lang="en-US" altLang="en-US" sz="1200" dirty="0">
                <a:latin typeface="+mj-lt"/>
              </a:rPr>
              <a:t> – The opening at the top of a volcano.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1200" b="1" dirty="0">
                <a:latin typeface="+mj-lt"/>
              </a:rPr>
              <a:t>Natural disaster</a:t>
            </a:r>
            <a:r>
              <a:rPr lang="en-US" altLang="en-US" sz="1200" dirty="0">
                <a:latin typeface="+mj-lt"/>
              </a:rPr>
              <a:t> – A dangerous natural event that can cause damage, such as an earthquake or eruption.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1200" b="1" dirty="0">
                <a:latin typeface="+mj-lt"/>
              </a:rPr>
              <a:t>Earth’s Crust </a:t>
            </a:r>
            <a:r>
              <a:rPr lang="en-US" altLang="en-US" sz="1200" dirty="0">
                <a:latin typeface="+mj-lt"/>
              </a:rPr>
              <a:t>- </a:t>
            </a:r>
            <a:r>
              <a:rPr lang="en-GB" sz="1200" dirty="0">
                <a:latin typeface="+mj-lt"/>
              </a:rPr>
              <a:t>The hard outer layer of the Earth where we live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1200" b="1" dirty="0">
                <a:latin typeface="+mj-lt"/>
              </a:rPr>
              <a:t>Estuary  - </a:t>
            </a:r>
            <a:r>
              <a:rPr lang="en-GB" sz="1100" dirty="0">
                <a:latin typeface="+mj-lt"/>
              </a:rPr>
              <a:t>a wide part of a river where the fresh water from the river meets the salty water from the sea.  </a:t>
            </a:r>
            <a:endParaRPr lang="en-US" altLang="en-US" sz="1100" b="1" dirty="0">
              <a:latin typeface="+mj-lt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1200" b="1" dirty="0">
                <a:latin typeface="+mj-lt"/>
              </a:rPr>
              <a:t>Evaporation</a:t>
            </a:r>
            <a:r>
              <a:rPr lang="en-US" altLang="en-US" sz="1200" dirty="0">
                <a:latin typeface="+mj-lt"/>
              </a:rPr>
              <a:t> – When water warms up and turns into a gas.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1200" b="1" dirty="0">
                <a:latin typeface="+mj-lt"/>
              </a:rPr>
              <a:t>Condensation</a:t>
            </a:r>
            <a:r>
              <a:rPr lang="en-US" altLang="en-US" sz="1200" dirty="0">
                <a:latin typeface="+mj-lt"/>
              </a:rPr>
              <a:t> – When water vapour cools and turns back into tiny droplets.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1200" b="1" dirty="0">
                <a:latin typeface="+mj-lt"/>
              </a:rPr>
              <a:t>Source</a:t>
            </a:r>
            <a:r>
              <a:rPr lang="en-US" altLang="en-US" sz="1200" dirty="0">
                <a:latin typeface="+mj-lt"/>
              </a:rPr>
              <a:t> – The place where a river begins.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1200" b="1" dirty="0">
                <a:latin typeface="+mj-lt"/>
              </a:rPr>
              <a:t>Mouth</a:t>
            </a:r>
            <a:r>
              <a:rPr lang="en-US" altLang="en-US" sz="1200" dirty="0">
                <a:latin typeface="+mj-lt"/>
              </a:rPr>
              <a:t> – The place where a river flows into the sea, lake or another river.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1200" b="1" dirty="0">
                <a:latin typeface="+mj-lt"/>
              </a:rPr>
              <a:t>Confluence – </a:t>
            </a:r>
            <a:r>
              <a:rPr lang="en-US" altLang="en-US" sz="1200" dirty="0">
                <a:latin typeface="+mj-lt"/>
              </a:rPr>
              <a:t>where a river splits.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1200" b="1" dirty="0">
                <a:latin typeface="+mj-lt"/>
              </a:rPr>
              <a:t>Meander</a:t>
            </a:r>
            <a:r>
              <a:rPr lang="en-US" altLang="en-US" sz="1200" dirty="0">
                <a:latin typeface="+mj-lt"/>
              </a:rPr>
              <a:t> – the bend in a river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1200" b="1" dirty="0">
                <a:latin typeface="+mj-lt"/>
              </a:rPr>
              <a:t>Rock</a:t>
            </a:r>
            <a:r>
              <a:rPr lang="en-US" altLang="en-US" sz="1200" dirty="0">
                <a:latin typeface="+mj-lt"/>
              </a:rPr>
              <a:t> – A hard natural material that makes up the Earth’s crust.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1200" b="1" dirty="0">
                <a:latin typeface="+mj-lt"/>
              </a:rPr>
              <a:t>State of matter</a:t>
            </a:r>
            <a:r>
              <a:rPr lang="en-US" altLang="en-US" sz="1200" dirty="0">
                <a:latin typeface="+mj-lt"/>
              </a:rPr>
              <a:t> – The form something is in: solid, liquid or gas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FB616980-AB03-B64C-6FD7-4950578B93E7}"/>
              </a:ext>
            </a:extLst>
          </p:cNvPr>
          <p:cNvSpPr txBox="1"/>
          <p:nvPr/>
        </p:nvSpPr>
        <p:spPr>
          <a:xfrm>
            <a:off x="9734427" y="3494008"/>
            <a:ext cx="18440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Volcano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73204F0-E7C8-2860-6871-93E0B54AE77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515547" y="4212051"/>
            <a:ext cx="3609646" cy="2555144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960725F9-0264-AF0A-C4F0-E055EB56F497}"/>
              </a:ext>
            </a:extLst>
          </p:cNvPr>
          <p:cNvSpPr txBox="1"/>
          <p:nvPr/>
        </p:nvSpPr>
        <p:spPr>
          <a:xfrm>
            <a:off x="3575648" y="681344"/>
            <a:ext cx="5571796" cy="33239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n-GB" sz="1400" b="1" u="sng" dirty="0">
                <a:latin typeface="+mj-lt"/>
              </a:rPr>
              <a:t>Key Facts</a:t>
            </a:r>
          </a:p>
          <a:p>
            <a:pPr>
              <a:buNone/>
            </a:pPr>
            <a:r>
              <a:rPr lang="en-GB" sz="1400" b="1" u="sng" dirty="0">
                <a:latin typeface="+mj-lt"/>
              </a:rPr>
              <a:t>Physical features</a:t>
            </a:r>
            <a:endParaRPr lang="en-GB" sz="1400" u="sng" dirty="0">
              <a:latin typeface="+mj-lt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GB" sz="1400" dirty="0">
                <a:latin typeface="+mj-lt"/>
              </a:rPr>
              <a:t>Mountains and volcanoes are natural features.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400" dirty="0">
                <a:latin typeface="+mj-lt"/>
              </a:rPr>
              <a:t>Parts of a mountain: base, slope, peak, summit, valley.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400" dirty="0">
                <a:latin typeface="+mj-lt"/>
              </a:rPr>
              <a:t>Mountains around the world: Mount Everest, Mont Blanc, Carro Aconcagua, Mount Elbert.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400" dirty="0">
                <a:latin typeface="+mj-lt"/>
              </a:rPr>
              <a:t>Mountains in the UK: Ben Nevis, Scafell Pike, Snowdon.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400" dirty="0">
                <a:latin typeface="+mj-lt"/>
              </a:rPr>
              <a:t>Parts of a volcano: magma chamber, crater, main vent, ash cloud, lava flow.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400" dirty="0">
                <a:latin typeface="+mj-lt"/>
              </a:rPr>
              <a:t>Molten rock is called </a:t>
            </a:r>
            <a:r>
              <a:rPr lang="en-GB" sz="1400" b="1" dirty="0">
                <a:latin typeface="+mj-lt"/>
              </a:rPr>
              <a:t>magma</a:t>
            </a:r>
            <a:r>
              <a:rPr lang="en-GB" sz="1400" dirty="0">
                <a:latin typeface="+mj-lt"/>
              </a:rPr>
              <a:t> under the Earth and </a:t>
            </a:r>
            <a:r>
              <a:rPr lang="en-GB" sz="1400" b="1" dirty="0">
                <a:latin typeface="+mj-lt"/>
              </a:rPr>
              <a:t>lava</a:t>
            </a:r>
            <a:r>
              <a:rPr lang="en-GB" sz="1400" dirty="0">
                <a:latin typeface="+mj-lt"/>
              </a:rPr>
              <a:t> when it erupts.</a:t>
            </a:r>
          </a:p>
          <a:p>
            <a:pPr>
              <a:buNone/>
            </a:pPr>
            <a:r>
              <a:rPr lang="en-GB" sz="1400" b="1" u="sng" dirty="0">
                <a:latin typeface="+mj-lt"/>
              </a:rPr>
              <a:t>Natural disasters</a:t>
            </a:r>
            <a:endParaRPr lang="en-GB" sz="1400" u="sng" dirty="0">
              <a:latin typeface="+mj-lt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GB" sz="1400" dirty="0">
                <a:latin typeface="+mj-lt"/>
              </a:rPr>
              <a:t>Volcanic eruptions and earthquakes are natural disasters.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400" dirty="0">
                <a:latin typeface="+mj-lt"/>
              </a:rPr>
              <a:t>Mount Vesuvius is Europe’s only active volcano; it destroyed Pompeii.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400" dirty="0">
                <a:latin typeface="+mj-lt"/>
              </a:rPr>
              <a:t>Earthquakes are caused by movements of the Earth’s crust.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400" dirty="0">
                <a:latin typeface="+mj-lt"/>
              </a:rPr>
              <a:t>Earthquake hotspots: Indonesia, Mexico, California, Philippines, India, Nepal.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D5172A34-F74B-8DEA-D714-D1DC8CB759E0}"/>
              </a:ext>
            </a:extLst>
          </p:cNvPr>
          <p:cNvSpPr txBox="1"/>
          <p:nvPr/>
        </p:nvSpPr>
        <p:spPr>
          <a:xfrm>
            <a:off x="4258332" y="4259676"/>
            <a:ext cx="2124075" cy="307777"/>
          </a:xfrm>
          <a:prstGeom prst="rect">
            <a:avLst/>
          </a:prstGeom>
          <a:solidFill>
            <a:srgbClr val="76B3DA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>
                <a:latin typeface="Kermit" panose="020F0503040000060003" pitchFamily="34" charset="0"/>
              </a:rPr>
              <a:t>The Water Cycle</a:t>
            </a: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DEFC51DF-8C28-B29C-1631-B11381F0161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054263" y="3911778"/>
            <a:ext cx="3204412" cy="2855417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BAF62E7C-95BF-6D03-2FBD-32140D680FD9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278741" y="4212051"/>
            <a:ext cx="1775522" cy="24554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5761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717</TotalTime>
  <Words>433</Words>
  <Application>Microsoft Office PowerPoint</Application>
  <PresentationFormat>Widescreen</PresentationFormat>
  <Paragraphs>42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Kermit</vt:lpstr>
      <vt:lpstr>Office Theme</vt:lpstr>
      <vt:lpstr>PowerPoint Presentation</vt:lpstr>
    </vt:vector>
  </TitlesOfParts>
  <Company>The Priory Learning Trust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Becky fowler</dc:creator>
  <cp:lastModifiedBy>Becky Fowler</cp:lastModifiedBy>
  <cp:revision>16</cp:revision>
  <dcterms:created xsi:type="dcterms:W3CDTF">2024-05-15T15:40:28Z</dcterms:created>
  <dcterms:modified xsi:type="dcterms:W3CDTF">2026-03-31T15:30:59Z</dcterms:modified>
</cp:coreProperties>
</file>